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CEC1-9D6C-4613-8D4D-1D548114DFCF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829-5651-42C0-B28C-BC6EC5801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49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CEC1-9D6C-4613-8D4D-1D548114DFCF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829-5651-42C0-B28C-BC6EC5801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7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CEC1-9D6C-4613-8D4D-1D548114DFCF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829-5651-42C0-B28C-BC6EC5801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66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CEC1-9D6C-4613-8D4D-1D548114DFCF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829-5651-42C0-B28C-BC6EC5801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7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CEC1-9D6C-4613-8D4D-1D548114DFCF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829-5651-42C0-B28C-BC6EC5801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13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CEC1-9D6C-4613-8D4D-1D548114DFCF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829-5651-42C0-B28C-BC6EC5801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28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CEC1-9D6C-4613-8D4D-1D548114DFCF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829-5651-42C0-B28C-BC6EC5801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68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CEC1-9D6C-4613-8D4D-1D548114DFCF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829-5651-42C0-B28C-BC6EC5801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52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CEC1-9D6C-4613-8D4D-1D548114DFCF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829-5651-42C0-B28C-BC6EC5801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36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CEC1-9D6C-4613-8D4D-1D548114DFCF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829-5651-42C0-B28C-BC6EC5801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09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CEC1-9D6C-4613-8D4D-1D548114DFCF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FC829-5651-42C0-B28C-BC6EC5801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82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8CEC1-9D6C-4613-8D4D-1D548114DFCF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FC829-5651-42C0-B28C-BC6EC58017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4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58510" cy="6875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10" y="0"/>
            <a:ext cx="3058510" cy="68755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020" y="0"/>
            <a:ext cx="3058510" cy="687553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530" y="0"/>
            <a:ext cx="3058510" cy="6875531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7557"/>
            <a:ext cx="7462345" cy="2884916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/>
        </p:nvSpPr>
        <p:spPr>
          <a:xfrm>
            <a:off x="1007849" y="4683090"/>
            <a:ext cx="6065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タイトル：</a:t>
            </a:r>
            <a:r>
              <a:rPr kumimoji="1" lang="en-US" altLang="ja-JP" sz="2400" b="1" dirty="0" err="1" smtClean="0"/>
              <a:t>Middle_War</a:t>
            </a:r>
            <a:r>
              <a:rPr kumimoji="1" lang="en-US" altLang="ja-JP" sz="2400" b="1" dirty="0" smtClean="0"/>
              <a:t>(</a:t>
            </a:r>
            <a:r>
              <a:rPr kumimoji="1" lang="ja-JP" altLang="en-US" sz="2400" b="1" dirty="0" smtClean="0"/>
              <a:t>みどるうぉー</a:t>
            </a:r>
            <a:r>
              <a:rPr kumimoji="1" lang="en-US" altLang="ja-JP" sz="2400" b="1" dirty="0" smtClean="0"/>
              <a:t>)</a:t>
            </a:r>
          </a:p>
          <a:p>
            <a:r>
              <a:rPr kumimoji="1" lang="ja-JP" altLang="en-US" sz="2400" b="1" dirty="0" smtClean="0"/>
              <a:t>ジャンル：</a:t>
            </a:r>
            <a:r>
              <a:rPr lang="ja-JP" altLang="en-US" sz="2400" b="1" dirty="0" smtClean="0"/>
              <a:t>ターン制ストラテジー</a:t>
            </a:r>
            <a:endParaRPr kumimoji="1" lang="en-US" altLang="ja-JP" sz="2400" b="1" dirty="0" smtClean="0"/>
          </a:p>
          <a:p>
            <a:r>
              <a:rPr kumimoji="1" lang="ja-JP" altLang="en-US" sz="2400" b="1" dirty="0" smtClean="0"/>
              <a:t>プレイ人数：</a:t>
            </a:r>
            <a:r>
              <a:rPr kumimoji="1" lang="en-US" altLang="ja-JP" sz="2400" b="1" dirty="0" smtClean="0"/>
              <a:t>1</a:t>
            </a:r>
            <a:r>
              <a:rPr kumimoji="1" lang="ja-JP" altLang="en-US" sz="2400" b="1" dirty="0" smtClean="0"/>
              <a:t>～</a:t>
            </a:r>
            <a:r>
              <a:rPr kumimoji="1" lang="en-US" altLang="ja-JP" sz="2400" b="1" dirty="0" smtClean="0"/>
              <a:t>2</a:t>
            </a:r>
            <a:r>
              <a:rPr kumimoji="1" lang="ja-JP" altLang="en-US" sz="2400" b="1" dirty="0" smtClean="0"/>
              <a:t>人</a:t>
            </a:r>
            <a:endParaRPr kumimoji="1" lang="en-US" altLang="ja-JP" sz="2400" b="1" dirty="0" smtClean="0"/>
          </a:p>
          <a:p>
            <a:r>
              <a:rPr kumimoji="1" lang="ja-JP" altLang="en-US" sz="2400" b="1" dirty="0" smtClean="0"/>
              <a:t>ハード：</a:t>
            </a:r>
            <a:r>
              <a:rPr kumimoji="1" lang="en-US" altLang="ja-JP" sz="2400" b="1" dirty="0" smtClean="0"/>
              <a:t>PC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827" y="-72314"/>
            <a:ext cx="8776138" cy="438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58510" cy="6875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10" y="0"/>
            <a:ext cx="3058510" cy="68755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020" y="0"/>
            <a:ext cx="3058510" cy="687553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530" y="0"/>
            <a:ext cx="3058510" cy="687553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508" y="315357"/>
            <a:ext cx="4607099" cy="3554419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201528" y="155733"/>
            <a:ext cx="41375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b="1" u="sng" dirty="0" smtClean="0">
                <a:latin typeface="HG行書体" panose="03000609000000000000" pitchFamily="65" charset="-128"/>
                <a:ea typeface="HG行書体" panose="03000609000000000000" pitchFamily="65" charset="-128"/>
              </a:rPr>
              <a:t>コンセプト</a:t>
            </a:r>
            <a:endParaRPr kumimoji="1" lang="ja-JP" altLang="en-US" sz="6000" b="1" u="sng" dirty="0">
              <a:latin typeface="HG行書体" panose="03000609000000000000" pitchFamily="65" charset="-128"/>
              <a:ea typeface="HG行書体" panose="03000609000000000000" pitchFamily="65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9910" y="4567311"/>
            <a:ext cx="70070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/>
              <a:t>ゲームが得意な人・苦手な人でも、</a:t>
            </a:r>
            <a:endParaRPr kumimoji="1" lang="en-US" altLang="ja-JP" sz="2800" b="1" dirty="0" smtClean="0"/>
          </a:p>
          <a:p>
            <a:r>
              <a:rPr kumimoji="1" lang="ja-JP" altLang="en-US" sz="2800" b="1" dirty="0" smtClean="0"/>
              <a:t>簡単に遊べるターン制ストラテジーゲーム</a:t>
            </a:r>
            <a:endParaRPr kumimoji="1" lang="ja-JP" altLang="en-US" sz="2800" b="1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40072" y="2023117"/>
            <a:ext cx="6257372" cy="184665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ja-JP" altLang="en-US" sz="6000" dirty="0" smtClean="0">
                <a:latin typeface="HGS創英ﾌﾟﾚｾﾞﾝｽEB" panose="02020800000000000000" pitchFamily="18" charset="-128"/>
                <a:ea typeface="HGS創英ﾌﾟﾚｾﾞﾝｽEB" panose="02020800000000000000" pitchFamily="18" charset="-128"/>
              </a:rPr>
              <a:t>緊張感</a:t>
            </a:r>
            <a:r>
              <a:rPr lang="ja-JP" altLang="en-US" sz="5400" b="1" dirty="0" smtClean="0"/>
              <a:t>と</a:t>
            </a:r>
            <a:r>
              <a:rPr lang="ja-JP" altLang="en-US" sz="6000" b="1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達成感</a:t>
            </a:r>
            <a:r>
              <a:rPr lang="ja-JP" altLang="en-US" sz="5400" b="1" dirty="0" smtClean="0"/>
              <a:t>を</a:t>
            </a:r>
            <a:endParaRPr lang="en-US" altLang="ja-JP" sz="5400" b="1" dirty="0" smtClean="0"/>
          </a:p>
          <a:p>
            <a:r>
              <a:rPr lang="ja-JP" altLang="en-US" sz="5400" b="1" dirty="0" smtClean="0"/>
              <a:t>　何度も楽しめる</a:t>
            </a:r>
            <a:endParaRPr lang="en-US" altLang="ja-JP" sz="5400" b="1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155358" y="1469502"/>
            <a:ext cx="302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操作が簡単・焦らず遊べる</a:t>
            </a:r>
            <a:endParaRPr kumimoji="1" lang="en-US" altLang="ja-JP" dirty="0" smtClean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169932" y="2092566"/>
            <a:ext cx="266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シンプルなルール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073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58510" cy="6875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10" y="0"/>
            <a:ext cx="3058510" cy="68755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020" y="0"/>
            <a:ext cx="3058510" cy="687553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530" y="0"/>
            <a:ext cx="3058510" cy="68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58510" cy="687553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10" y="0"/>
            <a:ext cx="3058510" cy="687553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020" y="0"/>
            <a:ext cx="3058510" cy="687553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530" y="0"/>
            <a:ext cx="3058510" cy="68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51</Words>
  <Application>Microsoft Office PowerPoint</Application>
  <PresentationFormat>ワイド画面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HGP明朝E</vt:lpstr>
      <vt:lpstr>HGS創英ﾌﾟﾚｾﾞﾝｽEB</vt:lpstr>
      <vt:lpstr>HG行書体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GA1A</dc:creator>
  <cp:lastModifiedBy>GA1A</cp:lastModifiedBy>
  <cp:revision>12</cp:revision>
  <dcterms:created xsi:type="dcterms:W3CDTF">2024-12-10T01:08:31Z</dcterms:created>
  <dcterms:modified xsi:type="dcterms:W3CDTF">2024-12-11T03:38:16Z</dcterms:modified>
</cp:coreProperties>
</file>