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1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8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2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6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CEC1-9D6C-4613-8D4D-1D548114DFCF}" type="datetimeFigureOut">
              <a:rPr kumimoji="1" lang="ja-JP" altLang="en-US" smtClean="0"/>
              <a:t>2024/12/10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5" y="4663440"/>
            <a:ext cx="5717118" cy="22974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62988" y="5293340"/>
            <a:ext cx="417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タイトル：</a:t>
            </a:r>
            <a:r>
              <a:rPr kumimoji="1" lang="en-US" altLang="ja-JP" dirty="0" err="1" smtClean="0"/>
              <a:t>Middle_War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みどるうぉー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ジャンル：タワーディフェンス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プレイ人数：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ハード：</a:t>
            </a:r>
            <a:r>
              <a:rPr kumimoji="1" lang="en-US" altLang="ja-JP" dirty="0" smtClean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8684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6</cp:revision>
  <dcterms:created xsi:type="dcterms:W3CDTF">2024-12-10T01:08:31Z</dcterms:created>
  <dcterms:modified xsi:type="dcterms:W3CDTF">2024-12-10T03:30:51Z</dcterms:modified>
</cp:coreProperties>
</file>