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27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4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6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48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4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836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6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45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8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80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98F83-73B5-4875-9865-EC2F867B36F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E716-4DD1-4E2F-B834-2DEEA3F0F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16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129149" y="955963"/>
            <a:ext cx="549381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800" b="1" dirty="0" smtClean="0"/>
              <a:t>企画書</a:t>
            </a:r>
            <a:endParaRPr kumimoji="1" lang="ja-JP" altLang="en-US" sz="138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731878" y="366947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タイトル：考案中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441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54378" y="19594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/>
              <a:t>コンセプト</a:t>
            </a:r>
            <a:endParaRPr kumimoji="1" lang="ja-JP" altLang="en-US" sz="5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2213" y="2956957"/>
            <a:ext cx="10341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/>
              <a:t>ごみの分別の大切さを再確認できるようなゲーム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0873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4378" y="19594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/>
              <a:t>ゲーム概要</a:t>
            </a:r>
            <a:endParaRPr kumimoji="1" lang="ja-JP" altLang="en-US" sz="5400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9701" y="1858488"/>
            <a:ext cx="109568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/>
              <a:t>落ちてきたゴミをそれぞれの対応した場所に仕分けるゲーム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/>
              <a:t>仕分け</a:t>
            </a:r>
            <a:r>
              <a:rPr lang="ja-JP" altLang="en-US" sz="2800" dirty="0" smtClean="0"/>
              <a:t>をちゃんとするとクリアに近づいて、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違った場所に仕分けるとクリアから遠のく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ステージが進むにつれてゴミの種類や仕分ける種類が増える予定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57496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616918" y="1045029"/>
            <a:ext cx="10456224" cy="5308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9381172" y="1350486"/>
            <a:ext cx="1184185" cy="4827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54378" y="195943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b="1" dirty="0" smtClean="0"/>
              <a:t>ゲーム画面</a:t>
            </a:r>
            <a:endParaRPr kumimoji="1" lang="ja-JP" altLang="en-US" sz="5400" b="1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563" y="1025484"/>
            <a:ext cx="1262289" cy="140673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040" y="4849090"/>
            <a:ext cx="1114879" cy="11616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718" y="5471843"/>
            <a:ext cx="557439" cy="54700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99163">
            <a:off x="5777253" y="5156051"/>
            <a:ext cx="914159" cy="912346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9818794" y="2663614"/>
            <a:ext cx="290286" cy="22769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正方形/長方形 11"/>
          <p:cNvSpPr/>
          <p:nvPr/>
        </p:nvSpPr>
        <p:spPr>
          <a:xfrm>
            <a:off x="9818794" y="4047974"/>
            <a:ext cx="290286" cy="90164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172" y="5012046"/>
            <a:ext cx="1015998" cy="1015998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741" y="1452462"/>
            <a:ext cx="1070429" cy="1070429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953985" y="2412670"/>
            <a:ext cx="263236" cy="3915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3824911" y="2412670"/>
            <a:ext cx="263236" cy="3915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696495" y="2412670"/>
            <a:ext cx="263236" cy="3915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8672973" y="2412670"/>
            <a:ext cx="263236" cy="39152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217221" y="6107424"/>
            <a:ext cx="7451870" cy="2204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950" y="4442941"/>
            <a:ext cx="2005693" cy="197394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529" y="4500293"/>
            <a:ext cx="1643743" cy="1635125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1210370" y="3764478"/>
            <a:ext cx="2619421" cy="1802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24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64</Words>
  <Application>Microsoft Office PowerPoint</Application>
  <PresentationFormat>ワイド画面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GA2A</dc:creator>
  <cp:lastModifiedBy>GA2A</cp:lastModifiedBy>
  <cp:revision>11</cp:revision>
  <dcterms:created xsi:type="dcterms:W3CDTF">2025-10-09T00:31:58Z</dcterms:created>
  <dcterms:modified xsi:type="dcterms:W3CDTF">2025-10-09T02:20:26Z</dcterms:modified>
</cp:coreProperties>
</file>