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5" r:id="rId3"/>
    <p:sldId id="285" r:id="rId4"/>
    <p:sldId id="303" r:id="rId5"/>
    <p:sldId id="304" r:id="rId6"/>
    <p:sldId id="30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ベイズ更新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633648" y="3761916"/>
            <a:ext cx="7076178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ベイズ更新での事後分布の更新が理解できる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例題と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上での計算を通して、実際にベイズ更新ができる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A1491C0-1F55-438C-A2ED-D69690D13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0" y="2768531"/>
            <a:ext cx="5304622" cy="1427044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ベイズの定理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復習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C26FB6-0DAB-4938-8665-EF6A3A338278}"/>
              </a:ext>
            </a:extLst>
          </p:cNvPr>
          <p:cNvSpPr txBox="1"/>
          <p:nvPr/>
        </p:nvSpPr>
        <p:spPr>
          <a:xfrm>
            <a:off x="3483069" y="4253274"/>
            <a:ext cx="1643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エビデンス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372B268-1CC2-40E4-B2B3-94B91ECC8483}"/>
              </a:ext>
            </a:extLst>
          </p:cNvPr>
          <p:cNvSpPr txBox="1"/>
          <p:nvPr/>
        </p:nvSpPr>
        <p:spPr>
          <a:xfrm>
            <a:off x="382029" y="241602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2A215F-6F0D-4E11-ACBF-B232E917D4BB}"/>
              </a:ext>
            </a:extLst>
          </p:cNvPr>
          <p:cNvSpPr txBox="1"/>
          <p:nvPr/>
        </p:nvSpPr>
        <p:spPr>
          <a:xfrm>
            <a:off x="2443813" y="2005753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62DC8C4-59CD-4D8E-8DA2-B742F0189502}"/>
              </a:ext>
            </a:extLst>
          </p:cNvPr>
          <p:cNvSpPr txBox="1"/>
          <p:nvPr/>
        </p:nvSpPr>
        <p:spPr>
          <a:xfrm>
            <a:off x="4219108" y="1997065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7BA9353-7701-4636-9038-55B32AED3999}"/>
              </a:ext>
            </a:extLst>
          </p:cNvPr>
          <p:cNvSpPr/>
          <p:nvPr/>
        </p:nvSpPr>
        <p:spPr>
          <a:xfrm>
            <a:off x="5994403" y="1509561"/>
            <a:ext cx="6049046" cy="39449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r>
              <a:rPr lang="en-US" altLang="ja-JP" sz="2000" i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が与えられた時の原因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の条件付き確率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原因と結果を紐づけている部分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ベイズ統計のメインとなる箇所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原因についての事前知識の確率分布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エビデンス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事後分布の規格化定数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54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ベイズ更新（袋の問題再訪）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D017B0-6E6A-490A-A666-55EC6EC42FCF}"/>
              </a:ext>
            </a:extLst>
          </p:cNvPr>
          <p:cNvSpPr/>
          <p:nvPr/>
        </p:nvSpPr>
        <p:spPr>
          <a:xfrm>
            <a:off x="5462779" y="1656467"/>
            <a:ext cx="5475188" cy="152071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観測データが増えていくと</a:t>
            </a:r>
            <a:endParaRPr lang="en-US" altLang="ja-JP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事後分布はどうなる？</a:t>
            </a:r>
            <a:endParaRPr lang="en-US" altLang="ja-JP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924E1C1-2E7C-4634-8647-F163036331DD}"/>
              </a:ext>
            </a:extLst>
          </p:cNvPr>
          <p:cNvSpPr/>
          <p:nvPr/>
        </p:nvSpPr>
        <p:spPr>
          <a:xfrm>
            <a:off x="5321199" y="4126399"/>
            <a:ext cx="6048938" cy="196731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袋を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の確率で選び、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袋から球を復元抽出で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回取り出す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結果が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だった。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選んだのはどちらの袋か？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E734F0-940E-4ED7-AE05-D43FE6AFD4B1}"/>
              </a:ext>
            </a:extLst>
          </p:cNvPr>
          <p:cNvSpPr txBox="1"/>
          <p:nvPr/>
        </p:nvSpPr>
        <p:spPr>
          <a:xfrm>
            <a:off x="7483893" y="345675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問題設定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96337966-345E-4AC7-8F7B-5F59DFF82DB7}"/>
              </a:ext>
            </a:extLst>
          </p:cNvPr>
          <p:cNvSpPr/>
          <p:nvPr/>
        </p:nvSpPr>
        <p:spPr>
          <a:xfrm>
            <a:off x="1046514" y="1648261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071D1B9D-D069-4753-9FF3-FC0B04144190}"/>
              </a:ext>
            </a:extLst>
          </p:cNvPr>
          <p:cNvSpPr>
            <a:spLocks noChangeAspect="1"/>
          </p:cNvSpPr>
          <p:nvPr/>
        </p:nvSpPr>
        <p:spPr>
          <a:xfrm>
            <a:off x="1415375" y="2208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650AB60-1DBE-45FD-B18E-17CDB3E3D65A}"/>
              </a:ext>
            </a:extLst>
          </p:cNvPr>
          <p:cNvSpPr>
            <a:spLocks noChangeAspect="1"/>
          </p:cNvSpPr>
          <p:nvPr/>
        </p:nvSpPr>
        <p:spPr>
          <a:xfrm>
            <a:off x="1981317" y="216327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034D75CC-C426-4D4F-8DDC-B667FB67685F}"/>
              </a:ext>
            </a:extLst>
          </p:cNvPr>
          <p:cNvSpPr>
            <a:spLocks noChangeAspect="1"/>
          </p:cNvSpPr>
          <p:nvPr/>
        </p:nvSpPr>
        <p:spPr>
          <a:xfrm>
            <a:off x="1807187" y="2665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66DDD8CD-7FC6-430D-AA6F-E1D78DEF24AB}"/>
              </a:ext>
            </a:extLst>
          </p:cNvPr>
          <p:cNvSpPr>
            <a:spLocks noChangeAspect="1"/>
          </p:cNvSpPr>
          <p:nvPr/>
        </p:nvSpPr>
        <p:spPr>
          <a:xfrm>
            <a:off x="1271193" y="2595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47C27E8-0996-45C0-B5ED-825C0494EEB9}"/>
              </a:ext>
            </a:extLst>
          </p:cNvPr>
          <p:cNvSpPr>
            <a:spLocks noChangeAspect="1"/>
          </p:cNvSpPr>
          <p:nvPr/>
        </p:nvSpPr>
        <p:spPr>
          <a:xfrm>
            <a:off x="3005898" y="30840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EC422185-A1A0-4F1C-89A5-F0E63309176F}"/>
              </a:ext>
            </a:extLst>
          </p:cNvPr>
          <p:cNvSpPr>
            <a:spLocks noChangeAspect="1"/>
          </p:cNvSpPr>
          <p:nvPr/>
        </p:nvSpPr>
        <p:spPr>
          <a:xfrm>
            <a:off x="2500251" y="3177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2F449FF-D40D-4034-A46C-C00A2A199497}"/>
              </a:ext>
            </a:extLst>
          </p:cNvPr>
          <p:cNvSpPr>
            <a:spLocks noChangeAspect="1"/>
          </p:cNvSpPr>
          <p:nvPr/>
        </p:nvSpPr>
        <p:spPr>
          <a:xfrm>
            <a:off x="2309741" y="2739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3DC7EE3A-1A04-41E0-86B4-F5B3B01A9B90}"/>
              </a:ext>
            </a:extLst>
          </p:cNvPr>
          <p:cNvSpPr>
            <a:spLocks noChangeAspect="1"/>
          </p:cNvSpPr>
          <p:nvPr/>
        </p:nvSpPr>
        <p:spPr>
          <a:xfrm>
            <a:off x="1768785" y="30840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C5FB7F2-C74A-47F9-A3AE-14AB5C8765F2}"/>
              </a:ext>
            </a:extLst>
          </p:cNvPr>
          <p:cNvSpPr>
            <a:spLocks noChangeAspect="1"/>
          </p:cNvSpPr>
          <p:nvPr/>
        </p:nvSpPr>
        <p:spPr>
          <a:xfrm>
            <a:off x="2378881" y="227847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B044A71-1092-4226-BCCD-5145BB24C709}"/>
              </a:ext>
            </a:extLst>
          </p:cNvPr>
          <p:cNvSpPr>
            <a:spLocks noChangeAspect="1"/>
          </p:cNvSpPr>
          <p:nvPr/>
        </p:nvSpPr>
        <p:spPr>
          <a:xfrm>
            <a:off x="2812295" y="2704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ABC4B00-4679-40BF-AF38-3C4149DF9FF6}"/>
              </a:ext>
            </a:extLst>
          </p:cNvPr>
          <p:cNvSpPr/>
          <p:nvPr/>
        </p:nvSpPr>
        <p:spPr>
          <a:xfrm>
            <a:off x="1046514" y="4118517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700B65FB-1297-4169-8948-8C6C9C3F75F2}"/>
              </a:ext>
            </a:extLst>
          </p:cNvPr>
          <p:cNvSpPr>
            <a:spLocks noChangeAspect="1"/>
          </p:cNvSpPr>
          <p:nvPr/>
        </p:nvSpPr>
        <p:spPr>
          <a:xfrm>
            <a:off x="1415375" y="467825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19E7FA-EA41-48B1-89C4-747C161C4E24}"/>
              </a:ext>
            </a:extLst>
          </p:cNvPr>
          <p:cNvSpPr>
            <a:spLocks noChangeAspect="1"/>
          </p:cNvSpPr>
          <p:nvPr/>
        </p:nvSpPr>
        <p:spPr>
          <a:xfrm>
            <a:off x="2946960" y="445074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D41B2D0C-8637-49EE-93E8-1EEB11F18F03}"/>
              </a:ext>
            </a:extLst>
          </p:cNvPr>
          <p:cNvSpPr>
            <a:spLocks noChangeAspect="1"/>
          </p:cNvSpPr>
          <p:nvPr/>
        </p:nvSpPr>
        <p:spPr>
          <a:xfrm>
            <a:off x="1807187" y="5135278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19A46AD7-2F81-4CFC-A169-F37DF9A7ADB7}"/>
              </a:ext>
            </a:extLst>
          </p:cNvPr>
          <p:cNvSpPr>
            <a:spLocks noChangeAspect="1"/>
          </p:cNvSpPr>
          <p:nvPr/>
        </p:nvSpPr>
        <p:spPr>
          <a:xfrm>
            <a:off x="1271193" y="506582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961C6207-138A-4EC2-81F1-892836D2B223}"/>
              </a:ext>
            </a:extLst>
          </p:cNvPr>
          <p:cNvSpPr>
            <a:spLocks noChangeAspect="1"/>
          </p:cNvSpPr>
          <p:nvPr/>
        </p:nvSpPr>
        <p:spPr>
          <a:xfrm>
            <a:off x="2500251" y="564744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45CED198-4F2E-40A9-83FE-F5947219D055}"/>
              </a:ext>
            </a:extLst>
          </p:cNvPr>
          <p:cNvSpPr>
            <a:spLocks noChangeAspect="1"/>
          </p:cNvSpPr>
          <p:nvPr/>
        </p:nvSpPr>
        <p:spPr>
          <a:xfrm>
            <a:off x="2309741" y="520982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8A98746A-8C0F-4D4E-A96B-81ECDD07CA9B}"/>
              </a:ext>
            </a:extLst>
          </p:cNvPr>
          <p:cNvSpPr>
            <a:spLocks noChangeAspect="1"/>
          </p:cNvSpPr>
          <p:nvPr/>
        </p:nvSpPr>
        <p:spPr>
          <a:xfrm>
            <a:off x="2812295" y="517504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90546613-2CC4-4769-9BD0-1E725C287D1C}"/>
              </a:ext>
            </a:extLst>
          </p:cNvPr>
          <p:cNvSpPr>
            <a:spLocks noChangeAspect="1"/>
          </p:cNvSpPr>
          <p:nvPr/>
        </p:nvSpPr>
        <p:spPr>
          <a:xfrm>
            <a:off x="2386657" y="477241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88B98CF5-1088-4E0D-BD87-BE47BD5CA377}"/>
              </a:ext>
            </a:extLst>
          </p:cNvPr>
          <p:cNvSpPr>
            <a:spLocks noChangeAspect="1"/>
          </p:cNvSpPr>
          <p:nvPr/>
        </p:nvSpPr>
        <p:spPr>
          <a:xfrm>
            <a:off x="1766884" y="568342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2CB870D-D16B-4408-8C48-67797DA8D3DE}"/>
              </a:ext>
            </a:extLst>
          </p:cNvPr>
          <p:cNvSpPr txBox="1"/>
          <p:nvPr/>
        </p:nvSpPr>
        <p:spPr>
          <a:xfrm>
            <a:off x="269796" y="1632874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728AACF-57BD-47B7-BD08-297A83AB1C99}"/>
              </a:ext>
            </a:extLst>
          </p:cNvPr>
          <p:cNvSpPr txBox="1"/>
          <p:nvPr/>
        </p:nvSpPr>
        <p:spPr>
          <a:xfrm>
            <a:off x="243089" y="3841518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023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A36B352-3669-4369-8127-539919430600}"/>
              </a:ext>
            </a:extLst>
          </p:cNvPr>
          <p:cNvSpPr/>
          <p:nvPr/>
        </p:nvSpPr>
        <p:spPr>
          <a:xfrm>
            <a:off x="3817402" y="3756441"/>
            <a:ext cx="8069797" cy="166683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8D38301-5D9E-408F-B8FA-203E2F45086B}"/>
              </a:ext>
            </a:extLst>
          </p:cNvPr>
          <p:cNvSpPr/>
          <p:nvPr/>
        </p:nvSpPr>
        <p:spPr>
          <a:xfrm>
            <a:off x="3817403" y="2573635"/>
            <a:ext cx="8069796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046514" y="1648261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415375" y="2208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1981317" y="216327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1807187" y="2665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271193" y="2595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005898" y="30840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500251" y="3177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309741" y="2739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1768785" y="30840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378881" y="227847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2812295" y="2704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046514" y="4118517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415375" y="467825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2946960" y="445074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1807187" y="5135278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271193" y="506582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500251" y="564744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309741" y="520982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2812295" y="517504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386657" y="477241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1766884" y="568342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269796" y="1632874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243089" y="3841518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BA3765A-04B2-4575-BC57-A3E6FB6F7E15}"/>
              </a:ext>
            </a:extLst>
          </p:cNvPr>
          <p:cNvSpPr txBox="1"/>
          <p:nvPr/>
        </p:nvSpPr>
        <p:spPr>
          <a:xfrm>
            <a:off x="9942431" y="1648261"/>
            <a:ext cx="1657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を使って、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7E810CF-39B5-4D1A-8A65-8185C45995C4}"/>
              </a:ext>
            </a:extLst>
          </p:cNvPr>
          <p:cNvSpPr txBox="1"/>
          <p:nvPr/>
        </p:nvSpPr>
        <p:spPr>
          <a:xfrm>
            <a:off x="3808424" y="2796731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個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E90CF00-6039-4965-A309-EBD3BC5F0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17" y="1656000"/>
            <a:ext cx="5314286" cy="57142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0D2E21D-B219-4D9F-968A-37E6EE4A5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00" y="2739564"/>
            <a:ext cx="3974814" cy="44864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C4F9F042-5967-4AF7-A6AF-ACABC84FB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76" y="3977385"/>
            <a:ext cx="5848091" cy="448642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023C5B6-0784-4229-82E9-7DACF457A748}"/>
              </a:ext>
            </a:extLst>
          </p:cNvPr>
          <p:cNvSpPr txBox="1"/>
          <p:nvPr/>
        </p:nvSpPr>
        <p:spPr>
          <a:xfrm>
            <a:off x="3843394" y="403934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データが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個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79A250F0-5913-4244-837D-3DB3A0FC2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07" y="4779361"/>
            <a:ext cx="3022432" cy="448642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7F25CD3-3021-4379-A3D9-6A33759E67C6}"/>
              </a:ext>
            </a:extLst>
          </p:cNvPr>
          <p:cNvCxnSpPr/>
          <p:nvPr/>
        </p:nvCxnSpPr>
        <p:spPr>
          <a:xfrm>
            <a:off x="5645576" y="4598547"/>
            <a:ext cx="179709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A47FC9F-9B2F-4767-967E-BBCE00FE0968}"/>
              </a:ext>
            </a:extLst>
          </p:cNvPr>
          <p:cNvSpPr txBox="1"/>
          <p:nvPr/>
        </p:nvSpPr>
        <p:spPr>
          <a:xfrm>
            <a:off x="8977216" y="5423278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これが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事前分布に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287A4E1-AA5D-4798-9D3D-D783387FC8E9}"/>
              </a:ext>
            </a:extLst>
          </p:cNvPr>
          <p:cNvCxnSpPr/>
          <p:nvPr/>
        </p:nvCxnSpPr>
        <p:spPr>
          <a:xfrm>
            <a:off x="9465079" y="5360557"/>
            <a:ext cx="148520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4506C48-70FC-4DCE-A544-535518FB4A85}"/>
              </a:ext>
            </a:extLst>
          </p:cNvPr>
          <p:cNvCxnSpPr>
            <a:cxnSpLocks/>
          </p:cNvCxnSpPr>
          <p:nvPr/>
        </p:nvCxnSpPr>
        <p:spPr>
          <a:xfrm>
            <a:off x="9423133" y="4512009"/>
            <a:ext cx="19819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23D1C900-0F7B-4D8F-82DD-6DF36C91DBD7}"/>
              </a:ext>
            </a:extLst>
          </p:cNvPr>
          <p:cNvCxnSpPr>
            <a:stCxn id="31" idx="3"/>
            <a:endCxn id="33" idx="3"/>
          </p:cNvCxnSpPr>
          <p:nvPr/>
        </p:nvCxnSpPr>
        <p:spPr>
          <a:xfrm flipH="1">
            <a:off x="10738939" y="4201706"/>
            <a:ext cx="754728" cy="801976"/>
          </a:xfrm>
          <a:prstGeom prst="bentConnector3">
            <a:avLst>
              <a:gd name="adj1" fmla="val -3028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20DE00D-E0A1-4149-A70A-CE7C1C2355A0}"/>
              </a:ext>
            </a:extLst>
          </p:cNvPr>
          <p:cNvSpPr txBox="1"/>
          <p:nvPr/>
        </p:nvSpPr>
        <p:spPr>
          <a:xfrm>
            <a:off x="10061258" y="3466218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ベイズの定理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B6A3241-A886-4714-937C-30F99FBC8C14}"/>
              </a:ext>
            </a:extLst>
          </p:cNvPr>
          <p:cNvSpPr txBox="1"/>
          <p:nvPr/>
        </p:nvSpPr>
        <p:spPr>
          <a:xfrm>
            <a:off x="4897805" y="5935441"/>
            <a:ext cx="5908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データを逐次取り込む（ベイズ更新）</a:t>
            </a:r>
            <a:endParaRPr kumimoji="1" lang="ja-JP" altLang="en-US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733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8D38301-5D9E-408F-B8FA-203E2F45086B}"/>
              </a:ext>
            </a:extLst>
          </p:cNvPr>
          <p:cNvSpPr/>
          <p:nvPr/>
        </p:nvSpPr>
        <p:spPr>
          <a:xfrm>
            <a:off x="5302105" y="3937427"/>
            <a:ext cx="6125028" cy="262895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データの数に応じて、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事後分布がどのように変化するか？</a:t>
            </a:r>
            <a:endParaRPr kumimoji="1"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でベイズ更新を行って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確認しましょう</a:t>
            </a:r>
            <a:endParaRPr kumimoji="1"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演習：袋の問題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046514" y="1648261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415375" y="2208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1981317" y="216327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1807187" y="2665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271193" y="2595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005898" y="30840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500251" y="3177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309741" y="2739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1768785" y="30840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378881" y="227847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2812295" y="2704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046514" y="4118517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415375" y="467825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2946960" y="445074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1807187" y="5135278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271193" y="506582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500251" y="564744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309741" y="520982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2812295" y="517504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386657" y="477241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1766884" y="568342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269796" y="1632874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243089" y="3841518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BA3765A-04B2-4575-BC57-A3E6FB6F7E15}"/>
              </a:ext>
            </a:extLst>
          </p:cNvPr>
          <p:cNvSpPr txBox="1"/>
          <p:nvPr/>
        </p:nvSpPr>
        <p:spPr>
          <a:xfrm>
            <a:off x="7549489" y="119786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問題設定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D97105E-E08B-41B5-AB2A-E79FF6905A57}"/>
              </a:ext>
            </a:extLst>
          </p:cNvPr>
          <p:cNvSpPr/>
          <p:nvPr/>
        </p:nvSpPr>
        <p:spPr>
          <a:xfrm>
            <a:off x="5302105" y="1751858"/>
            <a:ext cx="5972628" cy="155628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袋はどちらを選んだか不明。</a:t>
            </a:r>
            <a:endParaRPr kumimoji="1"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袋から球を復元抽出した結果、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ja-JP" altLang="en-US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だった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とする。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3189C58-8898-427B-8BC3-252ABE5CB5C9}"/>
              </a:ext>
            </a:extLst>
          </p:cNvPr>
          <p:cNvSpPr txBox="1"/>
          <p:nvPr/>
        </p:nvSpPr>
        <p:spPr>
          <a:xfrm>
            <a:off x="7549489" y="338342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演習内容</a:t>
            </a:r>
          </a:p>
        </p:txBody>
      </p:sp>
    </p:spTree>
    <p:extLst>
      <p:ext uri="{BB962C8B-B14F-4D97-AF65-F5344CB8AC3E}">
        <p14:creationId xmlns:p14="http://schemas.microsoft.com/office/powerpoint/2010/main" val="329771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AE70F09-1933-4EDD-A2B8-8D9F2DB57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00" y="3448249"/>
            <a:ext cx="4122022" cy="2748014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ベルヌーイ分布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046514" y="1648261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415375" y="2208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1981317" y="216327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1807187" y="2665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271193" y="2595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005898" y="30840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500251" y="3177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309741" y="2739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1768785" y="30840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378881" y="227847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2812295" y="2704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046514" y="4118517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415375" y="467825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2946960" y="445074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1807187" y="5135278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271193" y="506582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500251" y="564744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309741" y="520982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2812295" y="517504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386657" y="477241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1766884" y="568342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269796" y="1632874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243089" y="3841518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6EF289D-E008-4ADE-A5D6-6803DAF8ECF1}"/>
                  </a:ext>
                </a:extLst>
              </p:cNvPr>
              <p:cNvSpPr/>
              <p:nvPr/>
            </p:nvSpPr>
            <p:spPr>
              <a:xfrm>
                <a:off x="5006777" y="2134427"/>
                <a:ext cx="6137039" cy="94958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𝑦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θ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θ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θ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6EF289D-E008-4ADE-A5D6-6803DAF8E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77" y="2134427"/>
                <a:ext cx="6137039" cy="949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34A4ADC-BD52-4F68-BC1A-ECBCCA39E9FA}"/>
              </a:ext>
            </a:extLst>
          </p:cNvPr>
          <p:cNvSpPr txBox="1"/>
          <p:nvPr/>
        </p:nvSpPr>
        <p:spPr>
          <a:xfrm>
            <a:off x="5006777" y="1303489"/>
            <a:ext cx="6341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か</a:t>
            </a:r>
            <a:r>
              <a:rPr kumimoji="1" lang="ja-JP" altLang="en-US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者択一の場合の確率分布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62665DF-3377-404F-BC9E-8A13C0CFC531}"/>
              </a:ext>
            </a:extLst>
          </p:cNvPr>
          <p:cNvSpPr txBox="1"/>
          <p:nvPr/>
        </p:nvSpPr>
        <p:spPr>
          <a:xfrm>
            <a:off x="5276743" y="5852884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endParaRPr kumimoji="1" lang="ja-JP" altLang="en-US" sz="3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7B3C9AD-4873-4C78-A3E7-C2BBAF63636E}"/>
              </a:ext>
            </a:extLst>
          </p:cNvPr>
          <p:cNvSpPr txBox="1"/>
          <p:nvPr/>
        </p:nvSpPr>
        <p:spPr>
          <a:xfrm>
            <a:off x="7371154" y="585025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FC4A71E-EE11-4ED5-89C5-FB6DFCF5E967}"/>
              </a:ext>
            </a:extLst>
          </p:cNvPr>
          <p:cNvSpPr/>
          <p:nvPr/>
        </p:nvSpPr>
        <p:spPr>
          <a:xfrm>
            <a:off x="8554252" y="3900943"/>
            <a:ext cx="3253638" cy="180797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p(Y=0|θ=0.3) = 0.7</a:t>
            </a: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p(Y=1|θ=0.3) = 0.3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243884F-2466-4036-9401-C5DCA7727671}"/>
              </a:ext>
            </a:extLst>
          </p:cNvPr>
          <p:cNvSpPr txBox="1"/>
          <p:nvPr/>
        </p:nvSpPr>
        <p:spPr>
          <a:xfrm>
            <a:off x="8869028" y="3215476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袋が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</p:spTree>
    <p:extLst>
      <p:ext uri="{BB962C8B-B14F-4D97-AF65-F5344CB8AC3E}">
        <p14:creationId xmlns:p14="http://schemas.microsoft.com/office/powerpoint/2010/main" val="400284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344</Words>
  <Application>Microsoft Office PowerPoint</Application>
  <PresentationFormat>ワイド画面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84</cp:revision>
  <dcterms:created xsi:type="dcterms:W3CDTF">2017-12-20T12:04:47Z</dcterms:created>
  <dcterms:modified xsi:type="dcterms:W3CDTF">2018-01-27T01:17:55Z</dcterms:modified>
</cp:coreProperties>
</file>