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3" r:id="rId3"/>
    <p:sldId id="332" r:id="rId4"/>
    <p:sldId id="345" r:id="rId5"/>
    <p:sldId id="346" r:id="rId6"/>
    <p:sldId id="348" r:id="rId7"/>
    <p:sldId id="349" r:id="rId8"/>
    <p:sldId id="350" r:id="rId9"/>
    <p:sldId id="351" r:id="rId10"/>
    <p:sldId id="352" r:id="rId11"/>
    <p:sldId id="344" r:id="rId12"/>
    <p:sldId id="347" r:id="rId13"/>
    <p:sldId id="353" r:id="rId14"/>
    <p:sldId id="354" r:id="rId15"/>
    <p:sldId id="355" r:id="rId16"/>
    <p:sldId id="356" r:id="rId17"/>
    <p:sldId id="32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kumimoji="1"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442060" y="3735791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モンテカルロ法を改良するための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とは何かが理解できる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マルコフ連鎖・定常分布の概念が理解できる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AA5D95D-CAF1-4E6F-AA81-2EF3F30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AB74B-5BD2-4BB7-99BD-44F3E6C607DB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5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F0BBF6FD-6232-409C-8B46-3C6E5F7ED869}"/>
              </a:ext>
            </a:extLst>
          </p:cNvPr>
          <p:cNvSpPr>
            <a:spLocks noChangeAspect="1"/>
          </p:cNvSpPr>
          <p:nvPr/>
        </p:nvSpPr>
        <p:spPr>
          <a:xfrm>
            <a:off x="5031969" y="4617236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554DF5-C8E7-4F5A-A3FD-917246044AC1}"/>
              </a:ext>
            </a:extLst>
          </p:cNvPr>
          <p:cNvSpPr txBox="1"/>
          <p:nvPr/>
        </p:nvSpPr>
        <p:spPr>
          <a:xfrm>
            <a:off x="3679689" y="49235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16AB10-8F61-4B2F-89FC-9E59B886973A}"/>
              </a:ext>
            </a:extLst>
          </p:cNvPr>
          <p:cNvCxnSpPr>
            <a:cxnSpLocks/>
          </p:cNvCxnSpPr>
          <p:nvPr/>
        </p:nvCxnSpPr>
        <p:spPr>
          <a:xfrm flipV="1">
            <a:off x="4711337" y="4761236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D5EC4B5-0A70-40AE-B211-8BB3C44A4C88}"/>
              </a:ext>
            </a:extLst>
          </p:cNvPr>
          <p:cNvSpPr>
            <a:spLocks noChangeAspect="1"/>
          </p:cNvSpPr>
          <p:nvPr/>
        </p:nvSpPr>
        <p:spPr>
          <a:xfrm>
            <a:off x="4822589" y="42597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427BC-0A36-49FA-AB8C-2D5EB137302C}"/>
              </a:ext>
            </a:extLst>
          </p:cNvPr>
          <p:cNvSpPr txBox="1"/>
          <p:nvPr/>
        </p:nvSpPr>
        <p:spPr>
          <a:xfrm>
            <a:off x="3153731" y="442733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E05202B-FBE5-45BF-914A-739ADBAB9500}"/>
              </a:ext>
            </a:extLst>
          </p:cNvPr>
          <p:cNvCxnSpPr>
            <a:cxnSpLocks/>
          </p:cNvCxnSpPr>
          <p:nvPr/>
        </p:nvCxnSpPr>
        <p:spPr>
          <a:xfrm flipV="1">
            <a:off x="4428838" y="4378697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5C4B913B-8655-4C84-A5ED-6AD4E5618851}"/>
              </a:ext>
            </a:extLst>
          </p:cNvPr>
          <p:cNvSpPr>
            <a:spLocks noChangeAspect="1"/>
          </p:cNvSpPr>
          <p:nvPr/>
        </p:nvSpPr>
        <p:spPr>
          <a:xfrm>
            <a:off x="4540090" y="386803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1FFC368-7840-486D-B152-E52D9B034534}"/>
              </a:ext>
            </a:extLst>
          </p:cNvPr>
          <p:cNvSpPr>
            <a:spLocks noChangeAspect="1"/>
          </p:cNvSpPr>
          <p:nvPr/>
        </p:nvSpPr>
        <p:spPr>
          <a:xfrm>
            <a:off x="4612090" y="40670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93F1D65-962B-4C66-A215-6892AAE10DAC}"/>
              </a:ext>
            </a:extLst>
          </p:cNvPr>
          <p:cNvSpPr>
            <a:spLocks noChangeAspect="1"/>
          </p:cNvSpPr>
          <p:nvPr/>
        </p:nvSpPr>
        <p:spPr>
          <a:xfrm>
            <a:off x="4284838" y="367404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02FAACB-2DAF-47B8-9004-57494AC4364B}"/>
              </a:ext>
            </a:extLst>
          </p:cNvPr>
          <p:cNvSpPr>
            <a:spLocks noChangeAspect="1"/>
          </p:cNvSpPr>
          <p:nvPr/>
        </p:nvSpPr>
        <p:spPr>
          <a:xfrm>
            <a:off x="4089687" y="334846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AC8D8A-2353-41BF-B049-0ECD1F5FCB3C}"/>
              </a:ext>
            </a:extLst>
          </p:cNvPr>
          <p:cNvSpPr>
            <a:spLocks noChangeAspect="1"/>
          </p:cNvSpPr>
          <p:nvPr/>
        </p:nvSpPr>
        <p:spPr>
          <a:xfrm>
            <a:off x="3756256" y="308003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1B655DE-B96F-41A0-82F7-E1FC456DC8E6}"/>
              </a:ext>
            </a:extLst>
          </p:cNvPr>
          <p:cNvSpPr>
            <a:spLocks noChangeAspect="1"/>
          </p:cNvSpPr>
          <p:nvPr/>
        </p:nvSpPr>
        <p:spPr>
          <a:xfrm>
            <a:off x="3535689" y="287996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D76889A-E80B-4D3E-AC6B-C8489EE21753}"/>
              </a:ext>
            </a:extLst>
          </p:cNvPr>
          <p:cNvSpPr>
            <a:spLocks noChangeAspect="1"/>
          </p:cNvSpPr>
          <p:nvPr/>
        </p:nvSpPr>
        <p:spPr>
          <a:xfrm>
            <a:off x="3252445" y="252450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D91DB7-0C0D-4122-9817-B406ED083D92}"/>
              </a:ext>
            </a:extLst>
          </p:cNvPr>
          <p:cNvSpPr>
            <a:spLocks noChangeAspect="1"/>
          </p:cNvSpPr>
          <p:nvPr/>
        </p:nvSpPr>
        <p:spPr>
          <a:xfrm>
            <a:off x="2737638" y="248649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D0068CE-7C6A-4F3C-9E2F-4A63F2319B18}"/>
              </a:ext>
            </a:extLst>
          </p:cNvPr>
          <p:cNvSpPr>
            <a:spLocks noChangeAspect="1"/>
          </p:cNvSpPr>
          <p:nvPr/>
        </p:nvSpPr>
        <p:spPr>
          <a:xfrm>
            <a:off x="2315001" y="248649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C558CC7-5A5E-4E9B-B9A3-A7E89775A4A8}"/>
              </a:ext>
            </a:extLst>
          </p:cNvPr>
          <p:cNvSpPr>
            <a:spLocks noChangeAspect="1"/>
          </p:cNvSpPr>
          <p:nvPr/>
        </p:nvSpPr>
        <p:spPr>
          <a:xfrm>
            <a:off x="2009821" y="26660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A3866FB1-0C3F-4386-BF9C-29F3942AE306}"/>
              </a:ext>
            </a:extLst>
          </p:cNvPr>
          <p:cNvSpPr/>
          <p:nvPr/>
        </p:nvSpPr>
        <p:spPr>
          <a:xfrm>
            <a:off x="2096084" y="2505334"/>
            <a:ext cx="3120350" cy="2040540"/>
          </a:xfrm>
          <a:custGeom>
            <a:avLst/>
            <a:gdLst>
              <a:gd name="connsiteX0" fmla="*/ 3120350 w 3120350"/>
              <a:gd name="connsiteY0" fmla="*/ 2040540 h 2040540"/>
              <a:gd name="connsiteX1" fmla="*/ 2772007 w 3120350"/>
              <a:gd name="connsiteY1" fmla="*/ 1509317 h 2040540"/>
              <a:gd name="connsiteX2" fmla="*/ 2493333 w 3120350"/>
              <a:gd name="connsiteY2" fmla="*/ 1152266 h 2040540"/>
              <a:gd name="connsiteX3" fmla="*/ 2475916 w 3120350"/>
              <a:gd name="connsiteY3" fmla="*/ 1274186 h 2040540"/>
              <a:gd name="connsiteX4" fmla="*/ 2205950 w 3120350"/>
              <a:gd name="connsiteY4" fmla="*/ 864883 h 2040540"/>
              <a:gd name="connsiteX5" fmla="*/ 1883733 w 3120350"/>
              <a:gd name="connsiteY5" fmla="*/ 542666 h 2040540"/>
              <a:gd name="connsiteX6" fmla="*/ 1378636 w 3120350"/>
              <a:gd name="connsiteY6" fmla="*/ 124655 h 2040540"/>
              <a:gd name="connsiteX7" fmla="*/ 1430887 w 3120350"/>
              <a:gd name="connsiteY7" fmla="*/ 307535 h 2040540"/>
              <a:gd name="connsiteX8" fmla="*/ 864830 w 3120350"/>
              <a:gd name="connsiteY8" fmla="*/ 54986 h 2040540"/>
              <a:gd name="connsiteX9" fmla="*/ 290065 w 3120350"/>
              <a:gd name="connsiteY9" fmla="*/ 11443 h 2040540"/>
              <a:gd name="connsiteX10" fmla="*/ 2682 w 3120350"/>
              <a:gd name="connsiteY10" fmla="*/ 211740 h 2040540"/>
              <a:gd name="connsiteX11" fmla="*/ 446819 w 3120350"/>
              <a:gd name="connsiteY11" fmla="*/ 81112 h 20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0350" h="2040540">
                <a:moveTo>
                  <a:pt x="3120350" y="2040540"/>
                </a:moveTo>
                <a:cubicBezTo>
                  <a:pt x="2998430" y="1848951"/>
                  <a:pt x="2876510" y="1657363"/>
                  <a:pt x="2772007" y="1509317"/>
                </a:cubicBezTo>
                <a:cubicBezTo>
                  <a:pt x="2667504" y="1361271"/>
                  <a:pt x="2542681" y="1191454"/>
                  <a:pt x="2493333" y="1152266"/>
                </a:cubicBezTo>
                <a:cubicBezTo>
                  <a:pt x="2443985" y="1113078"/>
                  <a:pt x="2523813" y="1322083"/>
                  <a:pt x="2475916" y="1274186"/>
                </a:cubicBezTo>
                <a:cubicBezTo>
                  <a:pt x="2428019" y="1226289"/>
                  <a:pt x="2304647" y="986803"/>
                  <a:pt x="2205950" y="864883"/>
                </a:cubicBezTo>
                <a:cubicBezTo>
                  <a:pt x="2107253" y="742963"/>
                  <a:pt x="2021619" y="666037"/>
                  <a:pt x="1883733" y="542666"/>
                </a:cubicBezTo>
                <a:cubicBezTo>
                  <a:pt x="1745847" y="419295"/>
                  <a:pt x="1454110" y="163843"/>
                  <a:pt x="1378636" y="124655"/>
                </a:cubicBezTo>
                <a:cubicBezTo>
                  <a:pt x="1303162" y="85466"/>
                  <a:pt x="1516521" y="319146"/>
                  <a:pt x="1430887" y="307535"/>
                </a:cubicBezTo>
                <a:cubicBezTo>
                  <a:pt x="1345253" y="295924"/>
                  <a:pt x="1054967" y="104335"/>
                  <a:pt x="864830" y="54986"/>
                </a:cubicBezTo>
                <a:cubicBezTo>
                  <a:pt x="674693" y="5637"/>
                  <a:pt x="433756" y="-14683"/>
                  <a:pt x="290065" y="11443"/>
                </a:cubicBezTo>
                <a:cubicBezTo>
                  <a:pt x="146374" y="37569"/>
                  <a:pt x="-23444" y="200128"/>
                  <a:pt x="2682" y="211740"/>
                </a:cubicBezTo>
                <a:cubicBezTo>
                  <a:pt x="28808" y="223351"/>
                  <a:pt x="237813" y="152231"/>
                  <a:pt x="446819" y="81112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9580FDC-FCF2-4814-B42F-DF5B72BC74C8}"/>
              </a:ext>
            </a:extLst>
          </p:cNvPr>
          <p:cNvSpPr>
            <a:spLocks noChangeAspect="1"/>
          </p:cNvSpPr>
          <p:nvPr/>
        </p:nvSpPr>
        <p:spPr>
          <a:xfrm>
            <a:off x="2533918" y="25427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D6C8AF0-A811-4259-A801-8C654E35180E}"/>
              </a:ext>
            </a:extLst>
          </p:cNvPr>
          <p:cNvSpPr txBox="1"/>
          <p:nvPr/>
        </p:nvSpPr>
        <p:spPr>
          <a:xfrm>
            <a:off x="1488029" y="3693110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だんだん山を登っていく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95359FC-C855-4B7B-8E92-8F12C2F75DA3}"/>
              </a:ext>
            </a:extLst>
          </p:cNvPr>
          <p:cNvCxnSpPr>
            <a:cxnSpLocks/>
          </p:cNvCxnSpPr>
          <p:nvPr/>
        </p:nvCxnSpPr>
        <p:spPr>
          <a:xfrm flipV="1">
            <a:off x="2453152" y="2570712"/>
            <a:ext cx="152766" cy="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498DF68-E474-455C-9A15-6CB9C677C8CF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66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図 56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6B805D0A-88B0-4C2E-9095-C86959FF5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48BC8190-9C7C-4207-B79E-EFC78A84E087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48BC8190-9C7C-4207-B79E-EFC78A84E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3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4F7E9B4-3B0F-43FF-ACC8-FA3356951248}"/>
              </a:ext>
            </a:extLst>
          </p:cNvPr>
          <p:cNvSpPr txBox="1"/>
          <p:nvPr/>
        </p:nvSpPr>
        <p:spPr>
          <a:xfrm>
            <a:off x="6923604" y="3206985"/>
            <a:ext cx="3907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(Markov Chain)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8F233A0-BF11-4112-8C1C-5189155DC749}"/>
              </a:ext>
            </a:extLst>
          </p:cNvPr>
          <p:cNvCxnSpPr>
            <a:cxnSpLocks/>
          </p:cNvCxnSpPr>
          <p:nvPr/>
        </p:nvCxnSpPr>
        <p:spPr>
          <a:xfrm flipV="1">
            <a:off x="6412639" y="3206985"/>
            <a:ext cx="4821418" cy="465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DFC641A-A3CA-49B5-AC65-1B597BCFC15C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BCC2EEE8-2B31-4299-91FB-6BC34042227F}"/>
              </a:ext>
            </a:extLst>
          </p:cNvPr>
          <p:cNvSpPr>
            <a:spLocks noChangeAspect="1"/>
          </p:cNvSpPr>
          <p:nvPr/>
        </p:nvSpPr>
        <p:spPr>
          <a:xfrm>
            <a:off x="5031969" y="4617236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7901B81-BE48-4491-B7EE-97526A42D426}"/>
              </a:ext>
            </a:extLst>
          </p:cNvPr>
          <p:cNvSpPr txBox="1"/>
          <p:nvPr/>
        </p:nvSpPr>
        <p:spPr>
          <a:xfrm>
            <a:off x="3679689" y="49235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EFAEE76-C5BC-4ED9-A7E5-7BF212BACAC9}"/>
              </a:ext>
            </a:extLst>
          </p:cNvPr>
          <p:cNvCxnSpPr>
            <a:cxnSpLocks/>
          </p:cNvCxnSpPr>
          <p:nvPr/>
        </p:nvCxnSpPr>
        <p:spPr>
          <a:xfrm flipV="1">
            <a:off x="4711337" y="4761236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6A4D0918-A38F-47BE-8A53-0C257A63D7BA}"/>
              </a:ext>
            </a:extLst>
          </p:cNvPr>
          <p:cNvSpPr>
            <a:spLocks noChangeAspect="1"/>
          </p:cNvSpPr>
          <p:nvPr/>
        </p:nvSpPr>
        <p:spPr>
          <a:xfrm>
            <a:off x="4822589" y="42597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345EE8C-7AA6-4861-A3EC-AB8A62D3320E}"/>
              </a:ext>
            </a:extLst>
          </p:cNvPr>
          <p:cNvSpPr txBox="1"/>
          <p:nvPr/>
        </p:nvSpPr>
        <p:spPr>
          <a:xfrm>
            <a:off x="3153731" y="442733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03CFFA7-0AF6-4A61-BC5B-FFB9C41FBA9E}"/>
              </a:ext>
            </a:extLst>
          </p:cNvPr>
          <p:cNvCxnSpPr>
            <a:cxnSpLocks/>
          </p:cNvCxnSpPr>
          <p:nvPr/>
        </p:nvCxnSpPr>
        <p:spPr>
          <a:xfrm flipV="1">
            <a:off x="4428838" y="4378697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C791716C-2FD5-424B-9BFF-EAE04F5FFB1A}"/>
              </a:ext>
            </a:extLst>
          </p:cNvPr>
          <p:cNvSpPr>
            <a:spLocks noChangeAspect="1"/>
          </p:cNvSpPr>
          <p:nvPr/>
        </p:nvSpPr>
        <p:spPr>
          <a:xfrm>
            <a:off x="4540090" y="386803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C12A02D-59BC-460E-9766-EFCC3F083833}"/>
              </a:ext>
            </a:extLst>
          </p:cNvPr>
          <p:cNvSpPr>
            <a:spLocks noChangeAspect="1"/>
          </p:cNvSpPr>
          <p:nvPr/>
        </p:nvSpPr>
        <p:spPr>
          <a:xfrm>
            <a:off x="4612090" y="40670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F8B2E9F-25CD-4DBA-99E9-F1CF773108BD}"/>
              </a:ext>
            </a:extLst>
          </p:cNvPr>
          <p:cNvSpPr>
            <a:spLocks noChangeAspect="1"/>
          </p:cNvSpPr>
          <p:nvPr/>
        </p:nvSpPr>
        <p:spPr>
          <a:xfrm>
            <a:off x="4284838" y="367404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F9435B6-1253-4F29-AF0A-618B14428201}"/>
              </a:ext>
            </a:extLst>
          </p:cNvPr>
          <p:cNvSpPr>
            <a:spLocks noChangeAspect="1"/>
          </p:cNvSpPr>
          <p:nvPr/>
        </p:nvSpPr>
        <p:spPr>
          <a:xfrm>
            <a:off x="4089687" y="334846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48DCC27-A10F-4529-8931-B4B840265D0E}"/>
              </a:ext>
            </a:extLst>
          </p:cNvPr>
          <p:cNvSpPr>
            <a:spLocks noChangeAspect="1"/>
          </p:cNvSpPr>
          <p:nvPr/>
        </p:nvSpPr>
        <p:spPr>
          <a:xfrm>
            <a:off x="3756256" y="308003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16D768CA-8EB5-4241-8292-88F99022DBB3}"/>
              </a:ext>
            </a:extLst>
          </p:cNvPr>
          <p:cNvSpPr>
            <a:spLocks noChangeAspect="1"/>
          </p:cNvSpPr>
          <p:nvPr/>
        </p:nvSpPr>
        <p:spPr>
          <a:xfrm>
            <a:off x="3535689" y="287996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05AC00E7-ADD8-4E24-B2FE-7A747CA9067A}"/>
              </a:ext>
            </a:extLst>
          </p:cNvPr>
          <p:cNvSpPr>
            <a:spLocks noChangeAspect="1"/>
          </p:cNvSpPr>
          <p:nvPr/>
        </p:nvSpPr>
        <p:spPr>
          <a:xfrm>
            <a:off x="3252445" y="252450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99B8969D-5CD6-4B58-8582-D1A8090B279D}"/>
              </a:ext>
            </a:extLst>
          </p:cNvPr>
          <p:cNvSpPr>
            <a:spLocks noChangeAspect="1"/>
          </p:cNvSpPr>
          <p:nvPr/>
        </p:nvSpPr>
        <p:spPr>
          <a:xfrm>
            <a:off x="2737638" y="248649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9EF1107C-CB13-4BD1-94B3-A2DB19EF5391}"/>
              </a:ext>
            </a:extLst>
          </p:cNvPr>
          <p:cNvSpPr>
            <a:spLocks noChangeAspect="1"/>
          </p:cNvSpPr>
          <p:nvPr/>
        </p:nvSpPr>
        <p:spPr>
          <a:xfrm>
            <a:off x="2315001" y="248649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56C60B7-9EDB-42B1-AD9D-F66E3C02B69C}"/>
              </a:ext>
            </a:extLst>
          </p:cNvPr>
          <p:cNvSpPr>
            <a:spLocks noChangeAspect="1"/>
          </p:cNvSpPr>
          <p:nvPr/>
        </p:nvSpPr>
        <p:spPr>
          <a:xfrm>
            <a:off x="2009821" y="26660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F88560E2-6857-4050-A9F6-38ED123907D6}"/>
              </a:ext>
            </a:extLst>
          </p:cNvPr>
          <p:cNvSpPr/>
          <p:nvPr/>
        </p:nvSpPr>
        <p:spPr>
          <a:xfrm>
            <a:off x="2096084" y="2505334"/>
            <a:ext cx="3120350" cy="2040540"/>
          </a:xfrm>
          <a:custGeom>
            <a:avLst/>
            <a:gdLst>
              <a:gd name="connsiteX0" fmla="*/ 3120350 w 3120350"/>
              <a:gd name="connsiteY0" fmla="*/ 2040540 h 2040540"/>
              <a:gd name="connsiteX1" fmla="*/ 2772007 w 3120350"/>
              <a:gd name="connsiteY1" fmla="*/ 1509317 h 2040540"/>
              <a:gd name="connsiteX2" fmla="*/ 2493333 w 3120350"/>
              <a:gd name="connsiteY2" fmla="*/ 1152266 h 2040540"/>
              <a:gd name="connsiteX3" fmla="*/ 2475916 w 3120350"/>
              <a:gd name="connsiteY3" fmla="*/ 1274186 h 2040540"/>
              <a:gd name="connsiteX4" fmla="*/ 2205950 w 3120350"/>
              <a:gd name="connsiteY4" fmla="*/ 864883 h 2040540"/>
              <a:gd name="connsiteX5" fmla="*/ 1883733 w 3120350"/>
              <a:gd name="connsiteY5" fmla="*/ 542666 h 2040540"/>
              <a:gd name="connsiteX6" fmla="*/ 1378636 w 3120350"/>
              <a:gd name="connsiteY6" fmla="*/ 124655 h 2040540"/>
              <a:gd name="connsiteX7" fmla="*/ 1430887 w 3120350"/>
              <a:gd name="connsiteY7" fmla="*/ 307535 h 2040540"/>
              <a:gd name="connsiteX8" fmla="*/ 864830 w 3120350"/>
              <a:gd name="connsiteY8" fmla="*/ 54986 h 2040540"/>
              <a:gd name="connsiteX9" fmla="*/ 290065 w 3120350"/>
              <a:gd name="connsiteY9" fmla="*/ 11443 h 2040540"/>
              <a:gd name="connsiteX10" fmla="*/ 2682 w 3120350"/>
              <a:gd name="connsiteY10" fmla="*/ 211740 h 2040540"/>
              <a:gd name="connsiteX11" fmla="*/ 446819 w 3120350"/>
              <a:gd name="connsiteY11" fmla="*/ 81112 h 20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0350" h="2040540">
                <a:moveTo>
                  <a:pt x="3120350" y="2040540"/>
                </a:moveTo>
                <a:cubicBezTo>
                  <a:pt x="2998430" y="1848951"/>
                  <a:pt x="2876510" y="1657363"/>
                  <a:pt x="2772007" y="1509317"/>
                </a:cubicBezTo>
                <a:cubicBezTo>
                  <a:pt x="2667504" y="1361271"/>
                  <a:pt x="2542681" y="1191454"/>
                  <a:pt x="2493333" y="1152266"/>
                </a:cubicBezTo>
                <a:cubicBezTo>
                  <a:pt x="2443985" y="1113078"/>
                  <a:pt x="2523813" y="1322083"/>
                  <a:pt x="2475916" y="1274186"/>
                </a:cubicBezTo>
                <a:cubicBezTo>
                  <a:pt x="2428019" y="1226289"/>
                  <a:pt x="2304647" y="986803"/>
                  <a:pt x="2205950" y="864883"/>
                </a:cubicBezTo>
                <a:cubicBezTo>
                  <a:pt x="2107253" y="742963"/>
                  <a:pt x="2021619" y="666037"/>
                  <a:pt x="1883733" y="542666"/>
                </a:cubicBezTo>
                <a:cubicBezTo>
                  <a:pt x="1745847" y="419295"/>
                  <a:pt x="1454110" y="163843"/>
                  <a:pt x="1378636" y="124655"/>
                </a:cubicBezTo>
                <a:cubicBezTo>
                  <a:pt x="1303162" y="85466"/>
                  <a:pt x="1516521" y="319146"/>
                  <a:pt x="1430887" y="307535"/>
                </a:cubicBezTo>
                <a:cubicBezTo>
                  <a:pt x="1345253" y="295924"/>
                  <a:pt x="1054967" y="104335"/>
                  <a:pt x="864830" y="54986"/>
                </a:cubicBezTo>
                <a:cubicBezTo>
                  <a:pt x="674693" y="5637"/>
                  <a:pt x="433756" y="-14683"/>
                  <a:pt x="290065" y="11443"/>
                </a:cubicBezTo>
                <a:cubicBezTo>
                  <a:pt x="146374" y="37569"/>
                  <a:pt x="-23444" y="200128"/>
                  <a:pt x="2682" y="211740"/>
                </a:cubicBezTo>
                <a:cubicBezTo>
                  <a:pt x="28808" y="223351"/>
                  <a:pt x="237813" y="152231"/>
                  <a:pt x="446819" y="81112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2955E2E-7443-44BD-854F-DFEC0385F2E2}"/>
              </a:ext>
            </a:extLst>
          </p:cNvPr>
          <p:cNvSpPr>
            <a:spLocks noChangeAspect="1"/>
          </p:cNvSpPr>
          <p:nvPr/>
        </p:nvSpPr>
        <p:spPr>
          <a:xfrm>
            <a:off x="2533918" y="25427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99B2FA-D73E-4E6A-A092-B086B354AB4B}"/>
              </a:ext>
            </a:extLst>
          </p:cNvPr>
          <p:cNvSpPr txBox="1"/>
          <p:nvPr/>
        </p:nvSpPr>
        <p:spPr>
          <a:xfrm>
            <a:off x="1488029" y="3693110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だんだん山を登っていく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AA83AAD-7808-4082-936B-F48E229F5253}"/>
              </a:ext>
            </a:extLst>
          </p:cNvPr>
          <p:cNvCxnSpPr>
            <a:cxnSpLocks/>
          </p:cNvCxnSpPr>
          <p:nvPr/>
        </p:nvCxnSpPr>
        <p:spPr>
          <a:xfrm flipV="1">
            <a:off x="2453152" y="2570712"/>
            <a:ext cx="152766" cy="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A3A07E5-C9AD-4395-88DA-6E983D2A9F43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6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EECECC4-A22F-4EA0-BB43-610CC3876F8E}"/>
              </a:ext>
            </a:extLst>
          </p:cNvPr>
          <p:cNvSpPr/>
          <p:nvPr/>
        </p:nvSpPr>
        <p:spPr>
          <a:xfrm>
            <a:off x="296092" y="4055878"/>
            <a:ext cx="11329952" cy="171355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新しい状態</a:t>
            </a:r>
            <a:r>
              <a:rPr lang="en-US" altLang="ja-JP" sz="30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3000" baseline="-250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が直前の状態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3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t-1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のみから決定する確率過程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マルコフ性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マルコフ連鎖とは？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壁, 人, 男性, 衣類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C928930-CE1D-476A-946B-1BD2F5A9D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139" y="268957"/>
            <a:ext cx="1323904" cy="140958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C549F7-BFC2-4EFE-9CA1-06919832558C}"/>
              </a:ext>
            </a:extLst>
          </p:cNvPr>
          <p:cNvSpPr txBox="1"/>
          <p:nvPr/>
        </p:nvSpPr>
        <p:spPr>
          <a:xfrm>
            <a:off x="10420096" y="1678541"/>
            <a:ext cx="108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Markov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C88735-F8A8-4CEA-AEE9-B3CCD56F6F81}"/>
              </a:ext>
            </a:extLst>
          </p:cNvPr>
          <p:cNvSpPr txBox="1"/>
          <p:nvPr/>
        </p:nvSpPr>
        <p:spPr>
          <a:xfrm>
            <a:off x="296092" y="161920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を確率変数とする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3132058-448A-4143-A8FC-B56714D15D68}"/>
              </a:ext>
            </a:extLst>
          </p:cNvPr>
          <p:cNvSpPr/>
          <p:nvPr/>
        </p:nvSpPr>
        <p:spPr>
          <a:xfrm>
            <a:off x="296092" y="2361258"/>
            <a:ext cx="11329951" cy="8527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3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3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…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3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t-1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0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3000" baseline="-250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en-US" altLang="ja-JP" sz="3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0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のような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状態の変化の推移：</a:t>
            </a:r>
            <a:r>
              <a:rPr lang="ja-JP" altLang="en-US" sz="3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確率過程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879EBA-871E-4F49-9AAD-2A9EBF1D50BB}"/>
              </a:ext>
            </a:extLst>
          </p:cNvPr>
          <p:cNvSpPr txBox="1"/>
          <p:nvPr/>
        </p:nvSpPr>
        <p:spPr>
          <a:xfrm>
            <a:off x="296092" y="3342722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この時、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820EF7A-7A1F-4CB9-B569-C441A0790241}"/>
              </a:ext>
            </a:extLst>
          </p:cNvPr>
          <p:cNvSpPr txBox="1"/>
          <p:nvPr/>
        </p:nvSpPr>
        <p:spPr>
          <a:xfrm>
            <a:off x="7221953" y="4986856"/>
            <a:ext cx="25250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DC9815B-B0DA-461F-A5AF-A733695156CE}"/>
              </a:ext>
            </a:extLst>
          </p:cNvPr>
          <p:cNvCxnSpPr>
            <a:cxnSpLocks/>
          </p:cNvCxnSpPr>
          <p:nvPr/>
        </p:nvCxnSpPr>
        <p:spPr>
          <a:xfrm>
            <a:off x="5233851" y="5660765"/>
            <a:ext cx="191723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773F22-8D14-4EF2-BD00-6A5DCA0FB860}"/>
              </a:ext>
            </a:extLst>
          </p:cNvPr>
          <p:cNvSpPr txBox="1"/>
          <p:nvPr/>
        </p:nvSpPr>
        <p:spPr>
          <a:xfrm>
            <a:off x="4059087" y="5819924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今の条件だけから次の条件が決まる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7BDE00-5B74-4819-9085-3C19AB4C1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3" y="5069524"/>
            <a:ext cx="6251082" cy="4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マルコフ連鎖の例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人の移動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81A6710-01F0-4FA9-A7BD-36B750B6A76F}"/>
              </a:ext>
            </a:extLst>
          </p:cNvPr>
          <p:cNvSpPr>
            <a:spLocks noChangeAspect="1"/>
          </p:cNvSpPr>
          <p:nvPr/>
        </p:nvSpPr>
        <p:spPr>
          <a:xfrm>
            <a:off x="3713747" y="3450894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休憩室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1858BA3-0E87-42F3-95E0-A279B35EBD9A}"/>
              </a:ext>
            </a:extLst>
          </p:cNvPr>
          <p:cNvSpPr/>
          <p:nvPr/>
        </p:nvSpPr>
        <p:spPr>
          <a:xfrm>
            <a:off x="5767419" y="1625043"/>
            <a:ext cx="6180071" cy="10084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ある理系大学院生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君は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居室、実験室、休憩室のいずれかに滞在している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E10A5C-343F-49FA-BD65-3D69128E3C94}"/>
              </a:ext>
            </a:extLst>
          </p:cNvPr>
          <p:cNvSpPr>
            <a:spLocks noChangeAspect="1"/>
          </p:cNvSpPr>
          <p:nvPr/>
        </p:nvSpPr>
        <p:spPr>
          <a:xfrm>
            <a:off x="1884737" y="1949620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居室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E2B098F-FCC5-47F6-AAFD-1D19F3C69B1E}"/>
              </a:ext>
            </a:extLst>
          </p:cNvPr>
          <p:cNvSpPr>
            <a:spLocks noChangeAspect="1"/>
          </p:cNvSpPr>
          <p:nvPr/>
        </p:nvSpPr>
        <p:spPr>
          <a:xfrm>
            <a:off x="860804" y="4175845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(J)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921385F-E37E-4F65-92EA-53D2E4B90F91}"/>
              </a:ext>
            </a:extLst>
          </p:cNvPr>
          <p:cNvSpPr/>
          <p:nvPr/>
        </p:nvSpPr>
        <p:spPr>
          <a:xfrm>
            <a:off x="5743053" y="2911540"/>
            <a:ext cx="6204437" cy="9998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各場所から場所へ移る確率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遷移核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が次のように定義されている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9BCEBF33-5B6A-4FDD-8F1D-BA6046F3DD7A}"/>
              </a:ext>
            </a:extLst>
          </p:cNvPr>
          <p:cNvCxnSpPr>
            <a:stCxn id="27" idx="2"/>
          </p:cNvCxnSpPr>
          <p:nvPr/>
        </p:nvCxnSpPr>
        <p:spPr>
          <a:xfrm rot="10800000" flipV="1">
            <a:off x="1519355" y="2633475"/>
            <a:ext cx="365382" cy="1501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9BE6FC4A-8D47-445F-A2C2-A84EF33FBC71}"/>
              </a:ext>
            </a:extLst>
          </p:cNvPr>
          <p:cNvCxnSpPr>
            <a:cxnSpLocks/>
            <a:stCxn id="28" idx="6"/>
            <a:endCxn id="27" idx="4"/>
          </p:cNvCxnSpPr>
          <p:nvPr/>
        </p:nvCxnSpPr>
        <p:spPr>
          <a:xfrm flipV="1">
            <a:off x="2228513" y="3317330"/>
            <a:ext cx="340079" cy="154237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1D146AF5-0B4E-4AC3-8DD9-A787BFF5BD98}"/>
              </a:ext>
            </a:extLst>
          </p:cNvPr>
          <p:cNvCxnSpPr>
            <a:cxnSpLocks/>
            <a:stCxn id="28" idx="5"/>
            <a:endCxn id="18" idx="4"/>
          </p:cNvCxnSpPr>
          <p:nvPr/>
        </p:nvCxnSpPr>
        <p:spPr>
          <a:xfrm rot="5400000" flipH="1" flipV="1">
            <a:off x="2950581" y="3896239"/>
            <a:ext cx="524655" cy="2369385"/>
          </a:xfrm>
          <a:prstGeom prst="curvedConnector3">
            <a:avLst>
              <a:gd name="adj1" fmla="val -8174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D1F720F1-A7DD-461E-B862-B057CEB47F88}"/>
              </a:ext>
            </a:extLst>
          </p:cNvPr>
          <p:cNvCxnSpPr>
            <a:cxnSpLocks/>
            <a:endCxn id="27" idx="5"/>
          </p:cNvCxnSpPr>
          <p:nvPr/>
        </p:nvCxnSpPr>
        <p:spPr>
          <a:xfrm rot="10800000">
            <a:off x="3052151" y="3117035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84BD51F5-F7CC-4589-9AB7-DD05D9D50980}"/>
              </a:ext>
            </a:extLst>
          </p:cNvPr>
          <p:cNvCxnSpPr>
            <a:cxnSpLocks/>
          </p:cNvCxnSpPr>
          <p:nvPr/>
        </p:nvCxnSpPr>
        <p:spPr>
          <a:xfrm rot="900000">
            <a:off x="3280223" y="2818134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474FBB1E-1A8C-4F05-B959-072161FEC1E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2732161" y="4011678"/>
            <a:ext cx="575253" cy="17885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96C45091-8724-41AD-98AC-660B5C115114}"/>
              </a:ext>
            </a:extLst>
          </p:cNvPr>
          <p:cNvSpPr/>
          <p:nvPr/>
        </p:nvSpPr>
        <p:spPr>
          <a:xfrm>
            <a:off x="1652245" y="1362929"/>
            <a:ext cx="611764" cy="692454"/>
          </a:xfrm>
          <a:custGeom>
            <a:avLst/>
            <a:gdLst>
              <a:gd name="connsiteX0" fmla="*/ 385185 w 611764"/>
              <a:gd name="connsiteY0" fmla="*/ 692454 h 692454"/>
              <a:gd name="connsiteX1" fmla="*/ 56412 w 611764"/>
              <a:gd name="connsiteY1" fmla="*/ 445874 h 692454"/>
              <a:gd name="connsiteX2" fmla="*/ 15315 w 611764"/>
              <a:gd name="connsiteY2" fmla="*/ 117101 h 692454"/>
              <a:gd name="connsiteX3" fmla="*/ 220799 w 611764"/>
              <a:gd name="connsiteY3" fmla="*/ 4085 h 692454"/>
              <a:gd name="connsiteX4" fmla="*/ 549572 w 611764"/>
              <a:gd name="connsiteY4" fmla="*/ 240391 h 692454"/>
              <a:gd name="connsiteX5" fmla="*/ 611216 w 611764"/>
              <a:gd name="connsiteY5" fmla="*/ 589712 h 69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764" h="692454">
                <a:moveTo>
                  <a:pt x="385185" y="692454"/>
                </a:moveTo>
                <a:cubicBezTo>
                  <a:pt x="251621" y="617110"/>
                  <a:pt x="118057" y="541766"/>
                  <a:pt x="56412" y="445874"/>
                </a:cubicBezTo>
                <a:cubicBezTo>
                  <a:pt x="-5233" y="349982"/>
                  <a:pt x="-12083" y="190732"/>
                  <a:pt x="15315" y="117101"/>
                </a:cubicBezTo>
                <a:cubicBezTo>
                  <a:pt x="42713" y="43470"/>
                  <a:pt x="131756" y="-16463"/>
                  <a:pt x="220799" y="4085"/>
                </a:cubicBezTo>
                <a:cubicBezTo>
                  <a:pt x="309842" y="24633"/>
                  <a:pt x="484503" y="142787"/>
                  <a:pt x="549572" y="240391"/>
                </a:cubicBezTo>
                <a:cubicBezTo>
                  <a:pt x="614641" y="337995"/>
                  <a:pt x="612928" y="463853"/>
                  <a:pt x="611216" y="589712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EC9FF28-1AA6-443A-9098-8B160A061E1B}"/>
              </a:ext>
            </a:extLst>
          </p:cNvPr>
          <p:cNvCxnSpPr>
            <a:cxnSpLocks/>
          </p:cNvCxnSpPr>
          <p:nvPr/>
        </p:nvCxnSpPr>
        <p:spPr>
          <a:xfrm>
            <a:off x="2264009" y="1867551"/>
            <a:ext cx="0" cy="14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76FE110F-5B73-4FCC-B6C8-EFD78EEAA51A}"/>
              </a:ext>
            </a:extLst>
          </p:cNvPr>
          <p:cNvSpPr/>
          <p:nvPr/>
        </p:nvSpPr>
        <p:spPr>
          <a:xfrm>
            <a:off x="4928839" y="4482790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FB21964-C100-4BF8-9C05-350A5FD133A8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5028458" y="4482790"/>
            <a:ext cx="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419261E3-7856-4FFA-9FC3-4B9D0EE4F466}"/>
              </a:ext>
            </a:extLst>
          </p:cNvPr>
          <p:cNvSpPr/>
          <p:nvPr/>
        </p:nvSpPr>
        <p:spPr>
          <a:xfrm rot="7200000">
            <a:off x="333094" y="5179396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3135020-3B71-4FC4-9C8B-A2A1FB3AC410}"/>
              </a:ext>
            </a:extLst>
          </p:cNvPr>
          <p:cNvCxnSpPr>
            <a:cxnSpLocks/>
          </p:cNvCxnSpPr>
          <p:nvPr/>
        </p:nvCxnSpPr>
        <p:spPr>
          <a:xfrm>
            <a:off x="776114" y="5202229"/>
            <a:ext cx="13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3D86FBB-7516-4578-816E-943415B45692}"/>
              </a:ext>
            </a:extLst>
          </p:cNvPr>
          <p:cNvSpPr txBox="1"/>
          <p:nvPr/>
        </p:nvSpPr>
        <p:spPr>
          <a:xfrm>
            <a:off x="2219871" y="121687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990C3EFA-4ECB-4899-8D8D-21BC50AB7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24" y="4497885"/>
            <a:ext cx="4557977" cy="1774534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D6A0C43-EC45-422B-9F39-7D23D53C6C6D}"/>
              </a:ext>
            </a:extLst>
          </p:cNvPr>
          <p:cNvSpPr txBox="1"/>
          <p:nvPr/>
        </p:nvSpPr>
        <p:spPr>
          <a:xfrm>
            <a:off x="9640214" y="409687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D294EDC-A233-4564-98DE-1DCEB093FAB9}"/>
              </a:ext>
            </a:extLst>
          </p:cNvPr>
          <p:cNvSpPr txBox="1"/>
          <p:nvPr/>
        </p:nvSpPr>
        <p:spPr>
          <a:xfrm>
            <a:off x="10422415" y="409921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8EF7FA-6000-42CA-8E76-599B5CD47DF7}"/>
              </a:ext>
            </a:extLst>
          </p:cNvPr>
          <p:cNvSpPr txBox="1"/>
          <p:nvPr/>
        </p:nvSpPr>
        <p:spPr>
          <a:xfrm>
            <a:off x="3803934" y="261841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CFB7B7-C6B4-4665-B94E-344C4F4C1451}"/>
              </a:ext>
            </a:extLst>
          </p:cNvPr>
          <p:cNvSpPr txBox="1"/>
          <p:nvPr/>
        </p:nvSpPr>
        <p:spPr>
          <a:xfrm>
            <a:off x="2800235" y="360004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6C56282-FBED-41F0-AEC4-70280162D586}"/>
              </a:ext>
            </a:extLst>
          </p:cNvPr>
          <p:cNvSpPr txBox="1"/>
          <p:nvPr/>
        </p:nvSpPr>
        <p:spPr>
          <a:xfrm>
            <a:off x="5361819" y="49687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F254B9-D613-45EC-BB8A-5FC3FEE9EF44}"/>
              </a:ext>
            </a:extLst>
          </p:cNvPr>
          <p:cNvSpPr txBox="1"/>
          <p:nvPr/>
        </p:nvSpPr>
        <p:spPr>
          <a:xfrm>
            <a:off x="3417832" y="57862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8C50E9E-8D79-4F53-AE7A-183E8B5CD927}"/>
              </a:ext>
            </a:extLst>
          </p:cNvPr>
          <p:cNvSpPr txBox="1"/>
          <p:nvPr/>
        </p:nvSpPr>
        <p:spPr>
          <a:xfrm>
            <a:off x="3052150" y="5014923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6201113-1C92-4659-8BFD-70975A6E2461}"/>
              </a:ext>
            </a:extLst>
          </p:cNvPr>
          <p:cNvSpPr txBox="1"/>
          <p:nvPr/>
        </p:nvSpPr>
        <p:spPr>
          <a:xfrm>
            <a:off x="1948779" y="369676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0207964-CE5A-4BA1-8506-ED51F747CE7F}"/>
              </a:ext>
            </a:extLst>
          </p:cNvPr>
          <p:cNvSpPr txBox="1"/>
          <p:nvPr/>
        </p:nvSpPr>
        <p:spPr>
          <a:xfrm>
            <a:off x="8872985" y="4096874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683C45-6479-4CB2-A7FD-77CCE8E5BA13}"/>
              </a:ext>
            </a:extLst>
          </p:cNvPr>
          <p:cNvSpPr txBox="1"/>
          <p:nvPr/>
        </p:nvSpPr>
        <p:spPr>
          <a:xfrm>
            <a:off x="11223545" y="4494183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3E11D4E-4198-430F-99D5-5B5BBB42A104}"/>
              </a:ext>
            </a:extLst>
          </p:cNvPr>
          <p:cNvSpPr txBox="1"/>
          <p:nvPr/>
        </p:nvSpPr>
        <p:spPr>
          <a:xfrm>
            <a:off x="11223545" y="5080931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075B586-0DA1-441D-88FA-29C7B4B17929}"/>
              </a:ext>
            </a:extLst>
          </p:cNvPr>
          <p:cNvSpPr txBox="1"/>
          <p:nvPr/>
        </p:nvSpPr>
        <p:spPr>
          <a:xfrm>
            <a:off x="11236369" y="566767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5B5C3C-D97D-47D1-AA41-2F46414F4A93}"/>
              </a:ext>
            </a:extLst>
          </p:cNvPr>
          <p:cNvSpPr txBox="1"/>
          <p:nvPr/>
        </p:nvSpPr>
        <p:spPr>
          <a:xfrm>
            <a:off x="854906" y="319830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0.7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E39CFB0-1476-4228-AD6D-D67A185F65C0}"/>
              </a:ext>
            </a:extLst>
          </p:cNvPr>
          <p:cNvSpPr txBox="1"/>
          <p:nvPr/>
        </p:nvSpPr>
        <p:spPr>
          <a:xfrm>
            <a:off x="400159" y="5722687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63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マルコフ連鎖の例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人の移動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81A6710-01F0-4FA9-A7BD-36B750B6A76F}"/>
              </a:ext>
            </a:extLst>
          </p:cNvPr>
          <p:cNvSpPr>
            <a:spLocks noChangeAspect="1"/>
          </p:cNvSpPr>
          <p:nvPr/>
        </p:nvSpPr>
        <p:spPr>
          <a:xfrm>
            <a:off x="3713747" y="3450894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休憩室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1858BA3-0E87-42F3-95E0-A279B35EBD9A}"/>
              </a:ext>
            </a:extLst>
          </p:cNvPr>
          <p:cNvSpPr/>
          <p:nvPr/>
        </p:nvSpPr>
        <p:spPr>
          <a:xfrm>
            <a:off x="5962137" y="2092982"/>
            <a:ext cx="5861201" cy="238980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ある場所から出発して、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十分時間が経った後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君はどこにいる可能性が高いか？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E10A5C-343F-49FA-BD65-3D69128E3C94}"/>
              </a:ext>
            </a:extLst>
          </p:cNvPr>
          <p:cNvSpPr>
            <a:spLocks noChangeAspect="1"/>
          </p:cNvSpPr>
          <p:nvPr/>
        </p:nvSpPr>
        <p:spPr>
          <a:xfrm>
            <a:off x="1884737" y="1949620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居室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E2B098F-FCC5-47F6-AAFD-1D19F3C69B1E}"/>
              </a:ext>
            </a:extLst>
          </p:cNvPr>
          <p:cNvSpPr>
            <a:spLocks noChangeAspect="1"/>
          </p:cNvSpPr>
          <p:nvPr/>
        </p:nvSpPr>
        <p:spPr>
          <a:xfrm>
            <a:off x="860804" y="4175845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(J)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9BCEBF33-5B6A-4FDD-8F1D-BA6046F3DD7A}"/>
              </a:ext>
            </a:extLst>
          </p:cNvPr>
          <p:cNvCxnSpPr>
            <a:stCxn id="27" idx="2"/>
          </p:cNvCxnSpPr>
          <p:nvPr/>
        </p:nvCxnSpPr>
        <p:spPr>
          <a:xfrm rot="10800000" flipV="1">
            <a:off x="1519355" y="2633475"/>
            <a:ext cx="365382" cy="1501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9BE6FC4A-8D47-445F-A2C2-A84EF33FBC71}"/>
              </a:ext>
            </a:extLst>
          </p:cNvPr>
          <p:cNvCxnSpPr>
            <a:cxnSpLocks/>
            <a:stCxn id="28" idx="6"/>
            <a:endCxn id="27" idx="4"/>
          </p:cNvCxnSpPr>
          <p:nvPr/>
        </p:nvCxnSpPr>
        <p:spPr>
          <a:xfrm flipV="1">
            <a:off x="2228513" y="3317330"/>
            <a:ext cx="340079" cy="154237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1D146AF5-0B4E-4AC3-8DD9-A787BFF5BD98}"/>
              </a:ext>
            </a:extLst>
          </p:cNvPr>
          <p:cNvCxnSpPr>
            <a:cxnSpLocks/>
            <a:stCxn id="28" idx="5"/>
            <a:endCxn id="18" idx="4"/>
          </p:cNvCxnSpPr>
          <p:nvPr/>
        </p:nvCxnSpPr>
        <p:spPr>
          <a:xfrm rot="5400000" flipH="1" flipV="1">
            <a:off x="2950581" y="3896239"/>
            <a:ext cx="524655" cy="2369385"/>
          </a:xfrm>
          <a:prstGeom prst="curvedConnector3">
            <a:avLst>
              <a:gd name="adj1" fmla="val -8174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D1F720F1-A7DD-461E-B862-B057CEB47F88}"/>
              </a:ext>
            </a:extLst>
          </p:cNvPr>
          <p:cNvCxnSpPr>
            <a:cxnSpLocks/>
            <a:endCxn id="27" idx="5"/>
          </p:cNvCxnSpPr>
          <p:nvPr/>
        </p:nvCxnSpPr>
        <p:spPr>
          <a:xfrm rot="10800000">
            <a:off x="3052151" y="3117035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84BD51F5-F7CC-4589-9AB7-DD05D9D50980}"/>
              </a:ext>
            </a:extLst>
          </p:cNvPr>
          <p:cNvCxnSpPr>
            <a:cxnSpLocks/>
          </p:cNvCxnSpPr>
          <p:nvPr/>
        </p:nvCxnSpPr>
        <p:spPr>
          <a:xfrm rot="900000">
            <a:off x="3280223" y="2818134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474FBB1E-1A8C-4F05-B959-072161FEC1E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2732161" y="4011678"/>
            <a:ext cx="575253" cy="17885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96C45091-8724-41AD-98AC-660B5C115114}"/>
              </a:ext>
            </a:extLst>
          </p:cNvPr>
          <p:cNvSpPr/>
          <p:nvPr/>
        </p:nvSpPr>
        <p:spPr>
          <a:xfrm>
            <a:off x="1652245" y="1362929"/>
            <a:ext cx="611764" cy="692454"/>
          </a:xfrm>
          <a:custGeom>
            <a:avLst/>
            <a:gdLst>
              <a:gd name="connsiteX0" fmla="*/ 385185 w 611764"/>
              <a:gd name="connsiteY0" fmla="*/ 692454 h 692454"/>
              <a:gd name="connsiteX1" fmla="*/ 56412 w 611764"/>
              <a:gd name="connsiteY1" fmla="*/ 445874 h 692454"/>
              <a:gd name="connsiteX2" fmla="*/ 15315 w 611764"/>
              <a:gd name="connsiteY2" fmla="*/ 117101 h 692454"/>
              <a:gd name="connsiteX3" fmla="*/ 220799 w 611764"/>
              <a:gd name="connsiteY3" fmla="*/ 4085 h 692454"/>
              <a:gd name="connsiteX4" fmla="*/ 549572 w 611764"/>
              <a:gd name="connsiteY4" fmla="*/ 240391 h 692454"/>
              <a:gd name="connsiteX5" fmla="*/ 611216 w 611764"/>
              <a:gd name="connsiteY5" fmla="*/ 589712 h 69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764" h="692454">
                <a:moveTo>
                  <a:pt x="385185" y="692454"/>
                </a:moveTo>
                <a:cubicBezTo>
                  <a:pt x="251621" y="617110"/>
                  <a:pt x="118057" y="541766"/>
                  <a:pt x="56412" y="445874"/>
                </a:cubicBezTo>
                <a:cubicBezTo>
                  <a:pt x="-5233" y="349982"/>
                  <a:pt x="-12083" y="190732"/>
                  <a:pt x="15315" y="117101"/>
                </a:cubicBezTo>
                <a:cubicBezTo>
                  <a:pt x="42713" y="43470"/>
                  <a:pt x="131756" y="-16463"/>
                  <a:pt x="220799" y="4085"/>
                </a:cubicBezTo>
                <a:cubicBezTo>
                  <a:pt x="309842" y="24633"/>
                  <a:pt x="484503" y="142787"/>
                  <a:pt x="549572" y="240391"/>
                </a:cubicBezTo>
                <a:cubicBezTo>
                  <a:pt x="614641" y="337995"/>
                  <a:pt x="612928" y="463853"/>
                  <a:pt x="611216" y="589712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EC9FF28-1AA6-443A-9098-8B160A061E1B}"/>
              </a:ext>
            </a:extLst>
          </p:cNvPr>
          <p:cNvCxnSpPr>
            <a:cxnSpLocks/>
          </p:cNvCxnSpPr>
          <p:nvPr/>
        </p:nvCxnSpPr>
        <p:spPr>
          <a:xfrm>
            <a:off x="2264009" y="1867551"/>
            <a:ext cx="0" cy="14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76FE110F-5B73-4FCC-B6C8-EFD78EEAA51A}"/>
              </a:ext>
            </a:extLst>
          </p:cNvPr>
          <p:cNvSpPr/>
          <p:nvPr/>
        </p:nvSpPr>
        <p:spPr>
          <a:xfrm>
            <a:off x="4928839" y="4482790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FB21964-C100-4BF8-9C05-350A5FD133A8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5028458" y="4482790"/>
            <a:ext cx="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419261E3-7856-4FFA-9FC3-4B9D0EE4F466}"/>
              </a:ext>
            </a:extLst>
          </p:cNvPr>
          <p:cNvSpPr/>
          <p:nvPr/>
        </p:nvSpPr>
        <p:spPr>
          <a:xfrm rot="7200000">
            <a:off x="333094" y="5179396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3135020-3B71-4FC4-9C8B-A2A1FB3AC410}"/>
              </a:ext>
            </a:extLst>
          </p:cNvPr>
          <p:cNvCxnSpPr>
            <a:cxnSpLocks/>
          </p:cNvCxnSpPr>
          <p:nvPr/>
        </p:nvCxnSpPr>
        <p:spPr>
          <a:xfrm>
            <a:off x="776114" y="5202229"/>
            <a:ext cx="13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3D86FBB-7516-4578-816E-943415B45692}"/>
              </a:ext>
            </a:extLst>
          </p:cNvPr>
          <p:cNvSpPr txBox="1"/>
          <p:nvPr/>
        </p:nvSpPr>
        <p:spPr>
          <a:xfrm>
            <a:off x="2219871" y="121687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8EF7FA-6000-42CA-8E76-599B5CD47DF7}"/>
              </a:ext>
            </a:extLst>
          </p:cNvPr>
          <p:cNvSpPr txBox="1"/>
          <p:nvPr/>
        </p:nvSpPr>
        <p:spPr>
          <a:xfrm>
            <a:off x="3803934" y="261841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CFB7B7-C6B4-4665-B94E-344C4F4C1451}"/>
              </a:ext>
            </a:extLst>
          </p:cNvPr>
          <p:cNvSpPr txBox="1"/>
          <p:nvPr/>
        </p:nvSpPr>
        <p:spPr>
          <a:xfrm>
            <a:off x="2800235" y="360004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6C56282-FBED-41F0-AEC4-70280162D586}"/>
              </a:ext>
            </a:extLst>
          </p:cNvPr>
          <p:cNvSpPr txBox="1"/>
          <p:nvPr/>
        </p:nvSpPr>
        <p:spPr>
          <a:xfrm>
            <a:off x="5361819" y="49687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F254B9-D613-45EC-BB8A-5FC3FEE9EF44}"/>
              </a:ext>
            </a:extLst>
          </p:cNvPr>
          <p:cNvSpPr txBox="1"/>
          <p:nvPr/>
        </p:nvSpPr>
        <p:spPr>
          <a:xfrm>
            <a:off x="3417832" y="57862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8C50E9E-8D79-4F53-AE7A-183E8B5CD927}"/>
              </a:ext>
            </a:extLst>
          </p:cNvPr>
          <p:cNvSpPr txBox="1"/>
          <p:nvPr/>
        </p:nvSpPr>
        <p:spPr>
          <a:xfrm>
            <a:off x="3052150" y="5014923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6201113-1C92-4659-8BFD-70975A6E2461}"/>
              </a:ext>
            </a:extLst>
          </p:cNvPr>
          <p:cNvSpPr txBox="1"/>
          <p:nvPr/>
        </p:nvSpPr>
        <p:spPr>
          <a:xfrm>
            <a:off x="1948779" y="369676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5B5C3C-D97D-47D1-AA41-2F46414F4A93}"/>
              </a:ext>
            </a:extLst>
          </p:cNvPr>
          <p:cNvSpPr txBox="1"/>
          <p:nvPr/>
        </p:nvSpPr>
        <p:spPr>
          <a:xfrm>
            <a:off x="854906" y="319830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0.7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E39CFB0-1476-4228-AD6D-D67A185F65C0}"/>
              </a:ext>
            </a:extLst>
          </p:cNvPr>
          <p:cNvSpPr txBox="1"/>
          <p:nvPr/>
        </p:nvSpPr>
        <p:spPr>
          <a:xfrm>
            <a:off x="400159" y="5722687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1EBD685-90C3-43C4-88FB-23F3371A8110}"/>
              </a:ext>
            </a:extLst>
          </p:cNvPr>
          <p:cNvSpPr txBox="1"/>
          <p:nvPr/>
        </p:nvSpPr>
        <p:spPr>
          <a:xfrm>
            <a:off x="8415683" y="141704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B795572-E5E9-42A5-A3E3-149C06415BD0}"/>
              </a:ext>
            </a:extLst>
          </p:cNvPr>
          <p:cNvSpPr txBox="1"/>
          <p:nvPr/>
        </p:nvSpPr>
        <p:spPr>
          <a:xfrm>
            <a:off x="7136487" y="4707146"/>
            <a:ext cx="3209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実際にやってみる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669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マルコフ連鎖の例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人の移動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81A6710-01F0-4FA9-A7BD-36B750B6A76F}"/>
              </a:ext>
            </a:extLst>
          </p:cNvPr>
          <p:cNvSpPr>
            <a:spLocks noChangeAspect="1"/>
          </p:cNvSpPr>
          <p:nvPr/>
        </p:nvSpPr>
        <p:spPr>
          <a:xfrm>
            <a:off x="3713747" y="3450894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休憩室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E10A5C-343F-49FA-BD65-3D69128E3C94}"/>
              </a:ext>
            </a:extLst>
          </p:cNvPr>
          <p:cNvSpPr>
            <a:spLocks noChangeAspect="1"/>
          </p:cNvSpPr>
          <p:nvPr/>
        </p:nvSpPr>
        <p:spPr>
          <a:xfrm>
            <a:off x="1884737" y="1949620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居室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E2B098F-FCC5-47F6-AAFD-1D19F3C69B1E}"/>
              </a:ext>
            </a:extLst>
          </p:cNvPr>
          <p:cNvSpPr>
            <a:spLocks noChangeAspect="1"/>
          </p:cNvSpPr>
          <p:nvPr/>
        </p:nvSpPr>
        <p:spPr>
          <a:xfrm>
            <a:off x="860804" y="4175845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(J)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9BCEBF33-5B6A-4FDD-8F1D-BA6046F3DD7A}"/>
              </a:ext>
            </a:extLst>
          </p:cNvPr>
          <p:cNvCxnSpPr>
            <a:stCxn id="27" idx="2"/>
          </p:cNvCxnSpPr>
          <p:nvPr/>
        </p:nvCxnSpPr>
        <p:spPr>
          <a:xfrm rot="10800000" flipV="1">
            <a:off x="1519355" y="2633475"/>
            <a:ext cx="365382" cy="1501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9BE6FC4A-8D47-445F-A2C2-A84EF33FBC71}"/>
              </a:ext>
            </a:extLst>
          </p:cNvPr>
          <p:cNvCxnSpPr>
            <a:cxnSpLocks/>
            <a:stCxn id="28" idx="6"/>
            <a:endCxn id="27" idx="4"/>
          </p:cNvCxnSpPr>
          <p:nvPr/>
        </p:nvCxnSpPr>
        <p:spPr>
          <a:xfrm flipV="1">
            <a:off x="2228513" y="3317330"/>
            <a:ext cx="340079" cy="154237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1D146AF5-0B4E-4AC3-8DD9-A787BFF5BD98}"/>
              </a:ext>
            </a:extLst>
          </p:cNvPr>
          <p:cNvCxnSpPr>
            <a:cxnSpLocks/>
            <a:stCxn id="28" idx="5"/>
            <a:endCxn id="18" idx="4"/>
          </p:cNvCxnSpPr>
          <p:nvPr/>
        </p:nvCxnSpPr>
        <p:spPr>
          <a:xfrm rot="5400000" flipH="1" flipV="1">
            <a:off x="2950581" y="3896239"/>
            <a:ext cx="524655" cy="2369385"/>
          </a:xfrm>
          <a:prstGeom prst="curvedConnector3">
            <a:avLst>
              <a:gd name="adj1" fmla="val -8174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D1F720F1-A7DD-461E-B862-B057CEB47F88}"/>
              </a:ext>
            </a:extLst>
          </p:cNvPr>
          <p:cNvCxnSpPr>
            <a:cxnSpLocks/>
            <a:endCxn id="27" idx="5"/>
          </p:cNvCxnSpPr>
          <p:nvPr/>
        </p:nvCxnSpPr>
        <p:spPr>
          <a:xfrm rot="10800000">
            <a:off x="3052151" y="3117035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84BD51F5-F7CC-4589-9AB7-DD05D9D50980}"/>
              </a:ext>
            </a:extLst>
          </p:cNvPr>
          <p:cNvCxnSpPr>
            <a:cxnSpLocks/>
          </p:cNvCxnSpPr>
          <p:nvPr/>
        </p:nvCxnSpPr>
        <p:spPr>
          <a:xfrm rot="900000">
            <a:off x="3280223" y="2818134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474FBB1E-1A8C-4F05-B959-072161FEC1E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2732161" y="4011678"/>
            <a:ext cx="575253" cy="17885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96C45091-8724-41AD-98AC-660B5C115114}"/>
              </a:ext>
            </a:extLst>
          </p:cNvPr>
          <p:cNvSpPr/>
          <p:nvPr/>
        </p:nvSpPr>
        <p:spPr>
          <a:xfrm>
            <a:off x="1652245" y="1362929"/>
            <a:ext cx="611764" cy="692454"/>
          </a:xfrm>
          <a:custGeom>
            <a:avLst/>
            <a:gdLst>
              <a:gd name="connsiteX0" fmla="*/ 385185 w 611764"/>
              <a:gd name="connsiteY0" fmla="*/ 692454 h 692454"/>
              <a:gd name="connsiteX1" fmla="*/ 56412 w 611764"/>
              <a:gd name="connsiteY1" fmla="*/ 445874 h 692454"/>
              <a:gd name="connsiteX2" fmla="*/ 15315 w 611764"/>
              <a:gd name="connsiteY2" fmla="*/ 117101 h 692454"/>
              <a:gd name="connsiteX3" fmla="*/ 220799 w 611764"/>
              <a:gd name="connsiteY3" fmla="*/ 4085 h 692454"/>
              <a:gd name="connsiteX4" fmla="*/ 549572 w 611764"/>
              <a:gd name="connsiteY4" fmla="*/ 240391 h 692454"/>
              <a:gd name="connsiteX5" fmla="*/ 611216 w 611764"/>
              <a:gd name="connsiteY5" fmla="*/ 589712 h 69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764" h="692454">
                <a:moveTo>
                  <a:pt x="385185" y="692454"/>
                </a:moveTo>
                <a:cubicBezTo>
                  <a:pt x="251621" y="617110"/>
                  <a:pt x="118057" y="541766"/>
                  <a:pt x="56412" y="445874"/>
                </a:cubicBezTo>
                <a:cubicBezTo>
                  <a:pt x="-5233" y="349982"/>
                  <a:pt x="-12083" y="190732"/>
                  <a:pt x="15315" y="117101"/>
                </a:cubicBezTo>
                <a:cubicBezTo>
                  <a:pt x="42713" y="43470"/>
                  <a:pt x="131756" y="-16463"/>
                  <a:pt x="220799" y="4085"/>
                </a:cubicBezTo>
                <a:cubicBezTo>
                  <a:pt x="309842" y="24633"/>
                  <a:pt x="484503" y="142787"/>
                  <a:pt x="549572" y="240391"/>
                </a:cubicBezTo>
                <a:cubicBezTo>
                  <a:pt x="614641" y="337995"/>
                  <a:pt x="612928" y="463853"/>
                  <a:pt x="611216" y="589712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EC9FF28-1AA6-443A-9098-8B160A061E1B}"/>
              </a:ext>
            </a:extLst>
          </p:cNvPr>
          <p:cNvCxnSpPr>
            <a:cxnSpLocks/>
          </p:cNvCxnSpPr>
          <p:nvPr/>
        </p:nvCxnSpPr>
        <p:spPr>
          <a:xfrm>
            <a:off x="2264009" y="1867551"/>
            <a:ext cx="0" cy="14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76FE110F-5B73-4FCC-B6C8-EFD78EEAA51A}"/>
              </a:ext>
            </a:extLst>
          </p:cNvPr>
          <p:cNvSpPr/>
          <p:nvPr/>
        </p:nvSpPr>
        <p:spPr>
          <a:xfrm>
            <a:off x="4928839" y="4482790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FB21964-C100-4BF8-9C05-350A5FD133A8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5028458" y="4482790"/>
            <a:ext cx="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419261E3-7856-4FFA-9FC3-4B9D0EE4F466}"/>
              </a:ext>
            </a:extLst>
          </p:cNvPr>
          <p:cNvSpPr/>
          <p:nvPr/>
        </p:nvSpPr>
        <p:spPr>
          <a:xfrm rot="7200000">
            <a:off x="333094" y="5179396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3135020-3B71-4FC4-9C8B-A2A1FB3AC410}"/>
              </a:ext>
            </a:extLst>
          </p:cNvPr>
          <p:cNvCxnSpPr>
            <a:cxnSpLocks/>
          </p:cNvCxnSpPr>
          <p:nvPr/>
        </p:nvCxnSpPr>
        <p:spPr>
          <a:xfrm>
            <a:off x="776114" y="5202229"/>
            <a:ext cx="13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3D86FBB-7516-4578-816E-943415B45692}"/>
              </a:ext>
            </a:extLst>
          </p:cNvPr>
          <p:cNvSpPr txBox="1"/>
          <p:nvPr/>
        </p:nvSpPr>
        <p:spPr>
          <a:xfrm>
            <a:off x="2219871" y="121687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8EF7FA-6000-42CA-8E76-599B5CD47DF7}"/>
              </a:ext>
            </a:extLst>
          </p:cNvPr>
          <p:cNvSpPr txBox="1"/>
          <p:nvPr/>
        </p:nvSpPr>
        <p:spPr>
          <a:xfrm>
            <a:off x="3803934" y="261841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CFB7B7-C6B4-4665-B94E-344C4F4C1451}"/>
              </a:ext>
            </a:extLst>
          </p:cNvPr>
          <p:cNvSpPr txBox="1"/>
          <p:nvPr/>
        </p:nvSpPr>
        <p:spPr>
          <a:xfrm>
            <a:off x="2800235" y="360004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6C56282-FBED-41F0-AEC4-70280162D586}"/>
              </a:ext>
            </a:extLst>
          </p:cNvPr>
          <p:cNvSpPr txBox="1"/>
          <p:nvPr/>
        </p:nvSpPr>
        <p:spPr>
          <a:xfrm>
            <a:off x="5361819" y="49687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F254B9-D613-45EC-BB8A-5FC3FEE9EF44}"/>
              </a:ext>
            </a:extLst>
          </p:cNvPr>
          <p:cNvSpPr txBox="1"/>
          <p:nvPr/>
        </p:nvSpPr>
        <p:spPr>
          <a:xfrm>
            <a:off x="3417832" y="57862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8C50E9E-8D79-4F53-AE7A-183E8B5CD927}"/>
              </a:ext>
            </a:extLst>
          </p:cNvPr>
          <p:cNvSpPr txBox="1"/>
          <p:nvPr/>
        </p:nvSpPr>
        <p:spPr>
          <a:xfrm>
            <a:off x="3052150" y="5014923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6201113-1C92-4659-8BFD-70975A6E2461}"/>
              </a:ext>
            </a:extLst>
          </p:cNvPr>
          <p:cNvSpPr txBox="1"/>
          <p:nvPr/>
        </p:nvSpPr>
        <p:spPr>
          <a:xfrm>
            <a:off x="1948779" y="369676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5B5C3C-D97D-47D1-AA41-2F46414F4A93}"/>
              </a:ext>
            </a:extLst>
          </p:cNvPr>
          <p:cNvSpPr txBox="1"/>
          <p:nvPr/>
        </p:nvSpPr>
        <p:spPr>
          <a:xfrm>
            <a:off x="854906" y="319830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0.7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E39CFB0-1476-4228-AD6D-D67A185F65C0}"/>
              </a:ext>
            </a:extLst>
          </p:cNvPr>
          <p:cNvSpPr txBox="1"/>
          <p:nvPr/>
        </p:nvSpPr>
        <p:spPr>
          <a:xfrm>
            <a:off x="400159" y="5722687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98F311-3351-4496-945F-376F04BC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48" y="1937696"/>
            <a:ext cx="5808529" cy="387235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ECB9B44-BDBE-40A2-B861-D5C0DCD4520C}"/>
              </a:ext>
            </a:extLst>
          </p:cNvPr>
          <p:cNvSpPr txBox="1"/>
          <p:nvPr/>
        </p:nvSpPr>
        <p:spPr>
          <a:xfrm>
            <a:off x="8631327" y="1964710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居室からスタート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EB7F93-9980-4240-A179-65BB56BE5EE2}"/>
              </a:ext>
            </a:extLst>
          </p:cNvPr>
          <p:cNvSpPr txBox="1"/>
          <p:nvPr/>
        </p:nvSpPr>
        <p:spPr>
          <a:xfrm>
            <a:off x="7135557" y="1430896"/>
            <a:ext cx="3576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滞在場所の時間推移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4F2901D-3FE8-49E3-97D8-0732913E673F}"/>
              </a:ext>
            </a:extLst>
          </p:cNvPr>
          <p:cNvSpPr txBox="1"/>
          <p:nvPr/>
        </p:nvSpPr>
        <p:spPr>
          <a:xfrm>
            <a:off x="11254573" y="2317622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2CF2762-A77A-43C4-8ED8-8AF5536EDDD2}"/>
              </a:ext>
            </a:extLst>
          </p:cNvPr>
          <p:cNvSpPr txBox="1"/>
          <p:nvPr/>
        </p:nvSpPr>
        <p:spPr>
          <a:xfrm>
            <a:off x="11231017" y="3519929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A7D434-9786-4560-B37D-BBDEBC4BBFB0}"/>
              </a:ext>
            </a:extLst>
          </p:cNvPr>
          <p:cNvSpPr txBox="1"/>
          <p:nvPr/>
        </p:nvSpPr>
        <p:spPr>
          <a:xfrm>
            <a:off x="11212895" y="4883123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E51FD1-53DF-4DEF-9DAC-21D11370AA3B}"/>
              </a:ext>
            </a:extLst>
          </p:cNvPr>
          <p:cNvSpPr txBox="1"/>
          <p:nvPr/>
        </p:nvSpPr>
        <p:spPr>
          <a:xfrm>
            <a:off x="7329918" y="5922742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実験室の確率が高そう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67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マルコフ連鎖の例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人の移動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81A6710-01F0-4FA9-A7BD-36B750B6A76F}"/>
              </a:ext>
            </a:extLst>
          </p:cNvPr>
          <p:cNvSpPr>
            <a:spLocks noChangeAspect="1"/>
          </p:cNvSpPr>
          <p:nvPr/>
        </p:nvSpPr>
        <p:spPr>
          <a:xfrm>
            <a:off x="3713747" y="3450894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休憩室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E10A5C-343F-49FA-BD65-3D69128E3C94}"/>
              </a:ext>
            </a:extLst>
          </p:cNvPr>
          <p:cNvSpPr>
            <a:spLocks noChangeAspect="1"/>
          </p:cNvSpPr>
          <p:nvPr/>
        </p:nvSpPr>
        <p:spPr>
          <a:xfrm>
            <a:off x="1884737" y="1949620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居室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E2B098F-FCC5-47F6-AAFD-1D19F3C69B1E}"/>
              </a:ext>
            </a:extLst>
          </p:cNvPr>
          <p:cNvSpPr>
            <a:spLocks noChangeAspect="1"/>
          </p:cNvSpPr>
          <p:nvPr/>
        </p:nvSpPr>
        <p:spPr>
          <a:xfrm>
            <a:off x="860804" y="4175845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(J)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9BCEBF33-5B6A-4FDD-8F1D-BA6046F3DD7A}"/>
              </a:ext>
            </a:extLst>
          </p:cNvPr>
          <p:cNvCxnSpPr>
            <a:stCxn id="27" idx="2"/>
          </p:cNvCxnSpPr>
          <p:nvPr/>
        </p:nvCxnSpPr>
        <p:spPr>
          <a:xfrm rot="10800000" flipV="1">
            <a:off x="1519355" y="2633475"/>
            <a:ext cx="365382" cy="1501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9BE6FC4A-8D47-445F-A2C2-A84EF33FBC71}"/>
              </a:ext>
            </a:extLst>
          </p:cNvPr>
          <p:cNvCxnSpPr>
            <a:cxnSpLocks/>
            <a:stCxn id="28" idx="6"/>
            <a:endCxn id="27" idx="4"/>
          </p:cNvCxnSpPr>
          <p:nvPr/>
        </p:nvCxnSpPr>
        <p:spPr>
          <a:xfrm flipV="1">
            <a:off x="2228513" y="3317330"/>
            <a:ext cx="340079" cy="154237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1D146AF5-0B4E-4AC3-8DD9-A787BFF5BD98}"/>
              </a:ext>
            </a:extLst>
          </p:cNvPr>
          <p:cNvCxnSpPr>
            <a:cxnSpLocks/>
            <a:stCxn id="28" idx="5"/>
            <a:endCxn id="18" idx="4"/>
          </p:cNvCxnSpPr>
          <p:nvPr/>
        </p:nvCxnSpPr>
        <p:spPr>
          <a:xfrm rot="5400000" flipH="1" flipV="1">
            <a:off x="2950581" y="3896239"/>
            <a:ext cx="524655" cy="2369385"/>
          </a:xfrm>
          <a:prstGeom prst="curvedConnector3">
            <a:avLst>
              <a:gd name="adj1" fmla="val -8174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D1F720F1-A7DD-461E-B862-B057CEB47F88}"/>
              </a:ext>
            </a:extLst>
          </p:cNvPr>
          <p:cNvCxnSpPr>
            <a:cxnSpLocks/>
            <a:endCxn id="27" idx="5"/>
          </p:cNvCxnSpPr>
          <p:nvPr/>
        </p:nvCxnSpPr>
        <p:spPr>
          <a:xfrm rot="10800000">
            <a:off x="3052151" y="3117035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84BD51F5-F7CC-4589-9AB7-DD05D9D50980}"/>
              </a:ext>
            </a:extLst>
          </p:cNvPr>
          <p:cNvCxnSpPr>
            <a:cxnSpLocks/>
          </p:cNvCxnSpPr>
          <p:nvPr/>
        </p:nvCxnSpPr>
        <p:spPr>
          <a:xfrm rot="900000">
            <a:off x="3280223" y="2818134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474FBB1E-1A8C-4F05-B959-072161FEC1E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2732161" y="4011678"/>
            <a:ext cx="575253" cy="17885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96C45091-8724-41AD-98AC-660B5C115114}"/>
              </a:ext>
            </a:extLst>
          </p:cNvPr>
          <p:cNvSpPr/>
          <p:nvPr/>
        </p:nvSpPr>
        <p:spPr>
          <a:xfrm>
            <a:off x="1652245" y="1362929"/>
            <a:ext cx="611764" cy="692454"/>
          </a:xfrm>
          <a:custGeom>
            <a:avLst/>
            <a:gdLst>
              <a:gd name="connsiteX0" fmla="*/ 385185 w 611764"/>
              <a:gd name="connsiteY0" fmla="*/ 692454 h 692454"/>
              <a:gd name="connsiteX1" fmla="*/ 56412 w 611764"/>
              <a:gd name="connsiteY1" fmla="*/ 445874 h 692454"/>
              <a:gd name="connsiteX2" fmla="*/ 15315 w 611764"/>
              <a:gd name="connsiteY2" fmla="*/ 117101 h 692454"/>
              <a:gd name="connsiteX3" fmla="*/ 220799 w 611764"/>
              <a:gd name="connsiteY3" fmla="*/ 4085 h 692454"/>
              <a:gd name="connsiteX4" fmla="*/ 549572 w 611764"/>
              <a:gd name="connsiteY4" fmla="*/ 240391 h 692454"/>
              <a:gd name="connsiteX5" fmla="*/ 611216 w 611764"/>
              <a:gd name="connsiteY5" fmla="*/ 589712 h 69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764" h="692454">
                <a:moveTo>
                  <a:pt x="385185" y="692454"/>
                </a:moveTo>
                <a:cubicBezTo>
                  <a:pt x="251621" y="617110"/>
                  <a:pt x="118057" y="541766"/>
                  <a:pt x="56412" y="445874"/>
                </a:cubicBezTo>
                <a:cubicBezTo>
                  <a:pt x="-5233" y="349982"/>
                  <a:pt x="-12083" y="190732"/>
                  <a:pt x="15315" y="117101"/>
                </a:cubicBezTo>
                <a:cubicBezTo>
                  <a:pt x="42713" y="43470"/>
                  <a:pt x="131756" y="-16463"/>
                  <a:pt x="220799" y="4085"/>
                </a:cubicBezTo>
                <a:cubicBezTo>
                  <a:pt x="309842" y="24633"/>
                  <a:pt x="484503" y="142787"/>
                  <a:pt x="549572" y="240391"/>
                </a:cubicBezTo>
                <a:cubicBezTo>
                  <a:pt x="614641" y="337995"/>
                  <a:pt x="612928" y="463853"/>
                  <a:pt x="611216" y="589712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EC9FF28-1AA6-443A-9098-8B160A061E1B}"/>
              </a:ext>
            </a:extLst>
          </p:cNvPr>
          <p:cNvCxnSpPr>
            <a:cxnSpLocks/>
          </p:cNvCxnSpPr>
          <p:nvPr/>
        </p:nvCxnSpPr>
        <p:spPr>
          <a:xfrm>
            <a:off x="2264009" y="1867551"/>
            <a:ext cx="0" cy="14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76FE110F-5B73-4FCC-B6C8-EFD78EEAA51A}"/>
              </a:ext>
            </a:extLst>
          </p:cNvPr>
          <p:cNvSpPr/>
          <p:nvPr/>
        </p:nvSpPr>
        <p:spPr>
          <a:xfrm>
            <a:off x="4928839" y="4482790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FB21964-C100-4BF8-9C05-350A5FD133A8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5028458" y="4482790"/>
            <a:ext cx="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419261E3-7856-4FFA-9FC3-4B9D0EE4F466}"/>
              </a:ext>
            </a:extLst>
          </p:cNvPr>
          <p:cNvSpPr/>
          <p:nvPr/>
        </p:nvSpPr>
        <p:spPr>
          <a:xfrm rot="7200000">
            <a:off x="333094" y="5179396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3135020-3B71-4FC4-9C8B-A2A1FB3AC410}"/>
              </a:ext>
            </a:extLst>
          </p:cNvPr>
          <p:cNvCxnSpPr>
            <a:cxnSpLocks/>
          </p:cNvCxnSpPr>
          <p:nvPr/>
        </p:nvCxnSpPr>
        <p:spPr>
          <a:xfrm>
            <a:off x="776114" y="5202229"/>
            <a:ext cx="13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3D86FBB-7516-4578-816E-943415B45692}"/>
              </a:ext>
            </a:extLst>
          </p:cNvPr>
          <p:cNvSpPr txBox="1"/>
          <p:nvPr/>
        </p:nvSpPr>
        <p:spPr>
          <a:xfrm>
            <a:off x="2219871" y="121687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8EF7FA-6000-42CA-8E76-599B5CD47DF7}"/>
              </a:ext>
            </a:extLst>
          </p:cNvPr>
          <p:cNvSpPr txBox="1"/>
          <p:nvPr/>
        </p:nvSpPr>
        <p:spPr>
          <a:xfrm>
            <a:off x="3803934" y="261841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CFB7B7-C6B4-4665-B94E-344C4F4C1451}"/>
              </a:ext>
            </a:extLst>
          </p:cNvPr>
          <p:cNvSpPr txBox="1"/>
          <p:nvPr/>
        </p:nvSpPr>
        <p:spPr>
          <a:xfrm>
            <a:off x="2800235" y="360004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6C56282-FBED-41F0-AEC4-70280162D586}"/>
              </a:ext>
            </a:extLst>
          </p:cNvPr>
          <p:cNvSpPr txBox="1"/>
          <p:nvPr/>
        </p:nvSpPr>
        <p:spPr>
          <a:xfrm>
            <a:off x="5361819" y="49687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F254B9-D613-45EC-BB8A-5FC3FEE9EF44}"/>
              </a:ext>
            </a:extLst>
          </p:cNvPr>
          <p:cNvSpPr txBox="1"/>
          <p:nvPr/>
        </p:nvSpPr>
        <p:spPr>
          <a:xfrm>
            <a:off x="3417832" y="57862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8C50E9E-8D79-4F53-AE7A-183E8B5CD927}"/>
              </a:ext>
            </a:extLst>
          </p:cNvPr>
          <p:cNvSpPr txBox="1"/>
          <p:nvPr/>
        </p:nvSpPr>
        <p:spPr>
          <a:xfrm>
            <a:off x="3052150" y="5014923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6201113-1C92-4659-8BFD-70975A6E2461}"/>
              </a:ext>
            </a:extLst>
          </p:cNvPr>
          <p:cNvSpPr txBox="1"/>
          <p:nvPr/>
        </p:nvSpPr>
        <p:spPr>
          <a:xfrm>
            <a:off x="1948779" y="369676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5B5C3C-D97D-47D1-AA41-2F46414F4A93}"/>
              </a:ext>
            </a:extLst>
          </p:cNvPr>
          <p:cNvSpPr txBox="1"/>
          <p:nvPr/>
        </p:nvSpPr>
        <p:spPr>
          <a:xfrm>
            <a:off x="854906" y="319830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0.7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E39CFB0-1476-4228-AD6D-D67A185F65C0}"/>
              </a:ext>
            </a:extLst>
          </p:cNvPr>
          <p:cNvSpPr txBox="1"/>
          <p:nvPr/>
        </p:nvSpPr>
        <p:spPr>
          <a:xfrm>
            <a:off x="400159" y="5722687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41439740-4148-4639-AB02-15C3DE68C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22" y="1972954"/>
            <a:ext cx="5481448" cy="365429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EB7F93-9980-4240-A179-65BB56BE5EE2}"/>
              </a:ext>
            </a:extLst>
          </p:cNvPr>
          <p:cNvSpPr txBox="1"/>
          <p:nvPr/>
        </p:nvSpPr>
        <p:spPr>
          <a:xfrm>
            <a:off x="6798902" y="1206869"/>
            <a:ext cx="4118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時間推移毎のヒストグラム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93778B-BBD6-4B73-8E2E-F5EAFCCBA402}"/>
              </a:ext>
            </a:extLst>
          </p:cNvPr>
          <p:cNvSpPr txBox="1"/>
          <p:nvPr/>
        </p:nvSpPr>
        <p:spPr>
          <a:xfrm>
            <a:off x="10716109" y="1760867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9EEF20-DE63-4AA2-ACA5-74E6F1A4EE99}"/>
              </a:ext>
            </a:extLst>
          </p:cNvPr>
          <p:cNvSpPr txBox="1"/>
          <p:nvPr/>
        </p:nvSpPr>
        <p:spPr>
          <a:xfrm>
            <a:off x="9029627" y="1760867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06544EF-9213-4567-93B9-B6F56738DCF4}"/>
              </a:ext>
            </a:extLst>
          </p:cNvPr>
          <p:cNvSpPr txBox="1"/>
          <p:nvPr/>
        </p:nvSpPr>
        <p:spPr>
          <a:xfrm>
            <a:off x="7049123" y="1730842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4C8D48-E73F-46B2-98D9-FD1F7ED14226}"/>
              </a:ext>
            </a:extLst>
          </p:cNvPr>
          <p:cNvSpPr txBox="1"/>
          <p:nvPr/>
        </p:nvSpPr>
        <p:spPr>
          <a:xfrm>
            <a:off x="6798902" y="5678482"/>
            <a:ext cx="4530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100step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以降は変化がない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へ収束している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98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188329" y="1973595"/>
            <a:ext cx="5700005" cy="20845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モンテカルロ法の問題を改良するために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というアルゴリズムが必要であることを学んだ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マルコフ連鎖とは何かについて学んだ。また十分時間が経つと定常分布に収束している様子を確認した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75B961-752A-40DC-B0B9-D872F2D05CEC}"/>
              </a:ext>
            </a:extLst>
          </p:cNvPr>
          <p:cNvSpPr/>
          <p:nvPr/>
        </p:nvSpPr>
        <p:spPr>
          <a:xfrm>
            <a:off x="188329" y="4239001"/>
            <a:ext cx="5700005" cy="20845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実際に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で同じことをやってみましょう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EA27BCC-0503-4BF0-BAA1-F8E7C972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09" y="1381729"/>
            <a:ext cx="5620178" cy="23890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83E55B-164F-4F27-BBE1-C624531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885" y="3894431"/>
            <a:ext cx="5500033" cy="27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前回の復習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41E4E8-280B-4FEA-A4A2-46B4CA483C83}"/>
              </a:ext>
            </a:extLst>
          </p:cNvPr>
          <p:cNvSpPr/>
          <p:nvPr/>
        </p:nvSpPr>
        <p:spPr>
          <a:xfrm>
            <a:off x="932262" y="2863553"/>
            <a:ext cx="4161801" cy="3401227"/>
          </a:xfrm>
          <a:prstGeom prst="cub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1F162A6-5A0A-4E11-9A7E-A82EF545F6DF}"/>
              </a:ext>
            </a:extLst>
          </p:cNvPr>
          <p:cNvCxnSpPr/>
          <p:nvPr/>
        </p:nvCxnSpPr>
        <p:spPr>
          <a:xfrm flipV="1">
            <a:off x="2914115" y="2504630"/>
            <a:ext cx="0" cy="229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2538561-1732-4D82-9C90-6D90BF9CC743}"/>
              </a:ext>
            </a:extLst>
          </p:cNvPr>
          <p:cNvCxnSpPr>
            <a:cxnSpLocks/>
          </p:cNvCxnSpPr>
          <p:nvPr/>
        </p:nvCxnSpPr>
        <p:spPr>
          <a:xfrm flipH="1">
            <a:off x="743483" y="4785645"/>
            <a:ext cx="2170633" cy="131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CBF073A-C5CF-4DF4-A226-D008E7600121}"/>
              </a:ext>
            </a:extLst>
          </p:cNvPr>
          <p:cNvCxnSpPr>
            <a:cxnSpLocks/>
          </p:cNvCxnSpPr>
          <p:nvPr/>
        </p:nvCxnSpPr>
        <p:spPr>
          <a:xfrm flipH="1">
            <a:off x="2521009" y="4794902"/>
            <a:ext cx="393107" cy="174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A24F9D1-AE50-447F-BE9B-31F4D2152219}"/>
              </a:ext>
            </a:extLst>
          </p:cNvPr>
          <p:cNvCxnSpPr>
            <a:cxnSpLocks/>
          </p:cNvCxnSpPr>
          <p:nvPr/>
        </p:nvCxnSpPr>
        <p:spPr>
          <a:xfrm>
            <a:off x="2914115" y="4794902"/>
            <a:ext cx="1136591" cy="174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AAC2BD9-9056-4494-A37B-8F1A9698CB49}"/>
              </a:ext>
            </a:extLst>
          </p:cNvPr>
          <p:cNvCxnSpPr>
            <a:cxnSpLocks/>
          </p:cNvCxnSpPr>
          <p:nvPr/>
        </p:nvCxnSpPr>
        <p:spPr>
          <a:xfrm>
            <a:off x="2914114" y="4785645"/>
            <a:ext cx="2411338" cy="12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37BFA2-1B9C-402B-9E36-0544223C42E7}"/>
              </a:ext>
            </a:extLst>
          </p:cNvPr>
          <p:cNvCxnSpPr>
            <a:cxnSpLocks/>
          </p:cNvCxnSpPr>
          <p:nvPr/>
        </p:nvCxnSpPr>
        <p:spPr>
          <a:xfrm flipH="1" flipV="1">
            <a:off x="625708" y="4428501"/>
            <a:ext cx="2288405" cy="35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DFC997-6FFB-4198-8EDD-5328A79E63A9}"/>
              </a:ext>
            </a:extLst>
          </p:cNvPr>
          <p:cNvSpPr txBox="1"/>
          <p:nvPr/>
        </p:nvSpPr>
        <p:spPr>
          <a:xfrm>
            <a:off x="790943" y="1482920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超格子と超球の体積比較のイメージ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2B1DB3-9599-4B58-A4D3-96EC1FD6FEB2}"/>
              </a:ext>
            </a:extLst>
          </p:cNvPr>
          <p:cNvSpPr txBox="1"/>
          <p:nvPr/>
        </p:nvSpPr>
        <p:spPr>
          <a:xfrm>
            <a:off x="1152378" y="1844541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*4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次元以上は可視化できないので正しい図ではない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あくまで感覚を掴むための参考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9153227F-AA6E-482C-9E71-C9BD57A0B8B7}"/>
                  </a:ext>
                </a:extLst>
              </p:cNvPr>
              <p:cNvSpPr/>
              <p:nvPr/>
            </p:nvSpPr>
            <p:spPr>
              <a:xfrm>
                <a:off x="6861797" y="2117631"/>
                <a:ext cx="4692465" cy="13092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sz="3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altLang="ja-JP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=3.7×</m:t>
                    </m:r>
                    <m:sSup>
                      <m:sSupPr>
                        <m:ctrlP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3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9153227F-AA6E-482C-9E71-C9BD57A0B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97" y="2117631"/>
                <a:ext cx="4692465" cy="130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楕円 45">
            <a:extLst>
              <a:ext uri="{FF2B5EF4-FFF2-40B4-BE49-F238E27FC236}">
                <a16:creationId xmlns:a16="http://schemas.microsoft.com/office/drawing/2014/main" id="{F4382090-45ED-4427-BB52-A50DB596D914}"/>
              </a:ext>
            </a:extLst>
          </p:cNvPr>
          <p:cNvSpPr>
            <a:spLocks noChangeAspect="1"/>
          </p:cNvSpPr>
          <p:nvPr/>
        </p:nvSpPr>
        <p:spPr>
          <a:xfrm>
            <a:off x="2885712" y="4739459"/>
            <a:ext cx="73895" cy="738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FF47ECD-E997-4C46-80C3-0D6EBFC642ED}"/>
              </a:ext>
            </a:extLst>
          </p:cNvPr>
          <p:cNvSpPr txBox="1"/>
          <p:nvPr/>
        </p:nvSpPr>
        <p:spPr>
          <a:xfrm>
            <a:off x="3203867" y="40208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超球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31937B8-BC8C-4F37-8465-14E0660FA1D1}"/>
              </a:ext>
            </a:extLst>
          </p:cNvPr>
          <p:cNvCxnSpPr>
            <a:cxnSpLocks/>
          </p:cNvCxnSpPr>
          <p:nvPr/>
        </p:nvCxnSpPr>
        <p:spPr>
          <a:xfrm flipH="1">
            <a:off x="2972478" y="4456586"/>
            <a:ext cx="326698" cy="259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00FB81-812D-4903-BF70-087ABB62A9F7}"/>
              </a:ext>
            </a:extLst>
          </p:cNvPr>
          <p:cNvSpPr txBox="1"/>
          <p:nvPr/>
        </p:nvSpPr>
        <p:spPr>
          <a:xfrm>
            <a:off x="5245491" y="3306824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超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格子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31D59F9-BC7B-4BD8-A2C5-048F4C876D92}"/>
              </a:ext>
            </a:extLst>
          </p:cNvPr>
          <p:cNvCxnSpPr>
            <a:cxnSpLocks/>
          </p:cNvCxnSpPr>
          <p:nvPr/>
        </p:nvCxnSpPr>
        <p:spPr>
          <a:xfrm flipH="1">
            <a:off x="5014102" y="3742544"/>
            <a:ext cx="326698" cy="259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7586AA1-1ADC-42CD-B599-326CE0D4634D}"/>
              </a:ext>
            </a:extLst>
          </p:cNvPr>
          <p:cNvSpPr txBox="1"/>
          <p:nvPr/>
        </p:nvSpPr>
        <p:spPr>
          <a:xfrm>
            <a:off x="7570497" y="1227702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超球と超格子の体積比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次元の場合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1E59018-80B6-4463-88A6-B23AD7A8773B}"/>
              </a:ext>
            </a:extLst>
          </p:cNvPr>
          <p:cNvSpPr/>
          <p:nvPr/>
        </p:nvSpPr>
        <p:spPr>
          <a:xfrm>
            <a:off x="6861797" y="4194362"/>
            <a:ext cx="4692465" cy="78422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的が小さすぎて当たらない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37719D-E06E-43E3-B7CA-EAC0B425B075}"/>
              </a:ext>
            </a:extLst>
          </p:cNvPr>
          <p:cNvSpPr txBox="1"/>
          <p:nvPr/>
        </p:nvSpPr>
        <p:spPr>
          <a:xfrm>
            <a:off x="6861797" y="3537445"/>
            <a:ext cx="1457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すなわち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995F709-6296-4314-9D1C-84B5DC183DA0}"/>
              </a:ext>
            </a:extLst>
          </p:cNvPr>
          <p:cNvSpPr txBox="1"/>
          <p:nvPr/>
        </p:nvSpPr>
        <p:spPr>
          <a:xfrm>
            <a:off x="5808305" y="5158741"/>
            <a:ext cx="6202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毎回ランダムに点を打つだけだと</a:t>
            </a:r>
            <a:endParaRPr kumimoji="1"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限界がある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が必要になってくる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31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CB39F2A-8789-4E83-919F-38AA7483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4" y="1611911"/>
            <a:ext cx="5486411" cy="365760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モンテカルロ法の問題点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38727BD-BD5C-4F85-AF81-D66F975C4A90}"/>
              </a:ext>
            </a:extLst>
          </p:cNvPr>
          <p:cNvSpPr/>
          <p:nvPr/>
        </p:nvSpPr>
        <p:spPr>
          <a:xfrm>
            <a:off x="5953016" y="1894706"/>
            <a:ext cx="5994110" cy="132973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回の試行が</a:t>
            </a:r>
            <a:r>
              <a:rPr lang="ja-JP" altLang="en-US" sz="3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独立</a:t>
            </a:r>
            <a:endParaRPr lang="en-US" altLang="ja-JP" sz="3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この為、的が小さいと全く当たらない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693DF6D-61F3-46AE-BB0E-1D6E58827371}"/>
              </a:ext>
            </a:extLst>
          </p:cNvPr>
          <p:cNvSpPr txBox="1"/>
          <p:nvPr/>
        </p:nvSpPr>
        <p:spPr>
          <a:xfrm>
            <a:off x="7555987" y="1310617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モンテカルロ法の問題点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3087CBF-161F-4B9A-8B68-F8862CC857F1}"/>
              </a:ext>
            </a:extLst>
          </p:cNvPr>
          <p:cNvSpPr>
            <a:spLocks noChangeAspect="1"/>
          </p:cNvSpPr>
          <p:nvPr/>
        </p:nvSpPr>
        <p:spPr>
          <a:xfrm>
            <a:off x="3014823" y="255423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F6BAABD-8387-4297-AD8E-20E07A3AD29E}"/>
              </a:ext>
            </a:extLst>
          </p:cNvPr>
          <p:cNvSpPr>
            <a:spLocks noChangeAspect="1"/>
          </p:cNvSpPr>
          <p:nvPr/>
        </p:nvSpPr>
        <p:spPr>
          <a:xfrm>
            <a:off x="1197508" y="431442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3A85C3F-408D-4439-B03C-2BB97FFBD45B}"/>
              </a:ext>
            </a:extLst>
          </p:cNvPr>
          <p:cNvSpPr>
            <a:spLocks noChangeAspect="1"/>
          </p:cNvSpPr>
          <p:nvPr/>
        </p:nvSpPr>
        <p:spPr>
          <a:xfrm>
            <a:off x="2614216" y="5570492"/>
            <a:ext cx="313405" cy="313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95911E-95F2-4E86-8CDB-9FFF69297333}"/>
              </a:ext>
            </a:extLst>
          </p:cNvPr>
          <p:cNvSpPr txBox="1"/>
          <p:nvPr/>
        </p:nvSpPr>
        <p:spPr>
          <a:xfrm>
            <a:off x="3067228" y="5493714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受容されたサンプル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7E4FD22-7440-4321-9548-91E9E1D9D62A}"/>
              </a:ext>
            </a:extLst>
          </p:cNvPr>
          <p:cNvSpPr>
            <a:spLocks noChangeAspect="1"/>
          </p:cNvSpPr>
          <p:nvPr/>
        </p:nvSpPr>
        <p:spPr>
          <a:xfrm>
            <a:off x="2636194" y="6119369"/>
            <a:ext cx="313405" cy="313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42180A-5370-44DE-B911-386F8D31BBFA}"/>
              </a:ext>
            </a:extLst>
          </p:cNvPr>
          <p:cNvSpPr txBox="1"/>
          <p:nvPr/>
        </p:nvSpPr>
        <p:spPr>
          <a:xfrm>
            <a:off x="3121598" y="604843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棄却されたサンプル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571FE2C-B54B-48F4-AED4-723C338BD2E2}"/>
              </a:ext>
            </a:extLst>
          </p:cNvPr>
          <p:cNvSpPr>
            <a:spLocks noChangeAspect="1"/>
          </p:cNvSpPr>
          <p:nvPr/>
        </p:nvSpPr>
        <p:spPr>
          <a:xfrm>
            <a:off x="1576458" y="29558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4358AC1-4D14-459D-88DC-F8D4DBCDEE12}"/>
              </a:ext>
            </a:extLst>
          </p:cNvPr>
          <p:cNvSpPr>
            <a:spLocks noChangeAspect="1"/>
          </p:cNvSpPr>
          <p:nvPr/>
        </p:nvSpPr>
        <p:spPr>
          <a:xfrm>
            <a:off x="1957693" y="37785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E4A8F66-3ED1-4C71-90D9-8EF5F0E9C3C4}"/>
              </a:ext>
            </a:extLst>
          </p:cNvPr>
          <p:cNvSpPr>
            <a:spLocks noChangeAspect="1"/>
          </p:cNvSpPr>
          <p:nvPr/>
        </p:nvSpPr>
        <p:spPr>
          <a:xfrm>
            <a:off x="2535379" y="29558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0F1F778-65E3-4C4F-A977-C5E0D99FA4A6}"/>
              </a:ext>
            </a:extLst>
          </p:cNvPr>
          <p:cNvSpPr>
            <a:spLocks noChangeAspect="1"/>
          </p:cNvSpPr>
          <p:nvPr/>
        </p:nvSpPr>
        <p:spPr>
          <a:xfrm>
            <a:off x="4011482" y="318951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A330182-D41E-4A3E-B8AD-6362E7776902}"/>
              </a:ext>
            </a:extLst>
          </p:cNvPr>
          <p:cNvSpPr>
            <a:spLocks noChangeAspect="1"/>
          </p:cNvSpPr>
          <p:nvPr/>
        </p:nvSpPr>
        <p:spPr>
          <a:xfrm>
            <a:off x="3067228" y="456868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E258D5E-8E27-4773-B1F8-4BF658671506}"/>
              </a:ext>
            </a:extLst>
          </p:cNvPr>
          <p:cNvSpPr>
            <a:spLocks noChangeAspect="1"/>
          </p:cNvSpPr>
          <p:nvPr/>
        </p:nvSpPr>
        <p:spPr>
          <a:xfrm>
            <a:off x="4518020" y="426067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C9B96C2E-51F9-4F59-B7E4-F72750C1C31F}"/>
              </a:ext>
            </a:extLst>
          </p:cNvPr>
          <p:cNvSpPr>
            <a:spLocks noChangeAspect="1"/>
          </p:cNvSpPr>
          <p:nvPr/>
        </p:nvSpPr>
        <p:spPr>
          <a:xfrm>
            <a:off x="3520888" y="398635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B6B32E6-E59B-4832-8DC3-6652E2CE5237}"/>
              </a:ext>
            </a:extLst>
          </p:cNvPr>
          <p:cNvSpPr>
            <a:spLocks noChangeAspect="1"/>
          </p:cNvSpPr>
          <p:nvPr/>
        </p:nvSpPr>
        <p:spPr>
          <a:xfrm>
            <a:off x="2334877" y="429768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81A8363-6643-430C-8448-42B9D4A0141E}"/>
              </a:ext>
            </a:extLst>
          </p:cNvPr>
          <p:cNvSpPr>
            <a:spLocks noChangeAspect="1"/>
          </p:cNvSpPr>
          <p:nvPr/>
        </p:nvSpPr>
        <p:spPr>
          <a:xfrm>
            <a:off x="4463650" y="24822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0E49553-CA48-4741-AC52-F8DB168CF92A}"/>
              </a:ext>
            </a:extLst>
          </p:cNvPr>
          <p:cNvSpPr>
            <a:spLocks noChangeAspect="1"/>
          </p:cNvSpPr>
          <p:nvPr/>
        </p:nvSpPr>
        <p:spPr>
          <a:xfrm>
            <a:off x="3520888" y="272735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42B8BE8-5C1D-454E-A4D8-E63C6D2125D8}"/>
              </a:ext>
            </a:extLst>
          </p:cNvPr>
          <p:cNvSpPr>
            <a:spLocks noChangeAspect="1"/>
          </p:cNvSpPr>
          <p:nvPr/>
        </p:nvSpPr>
        <p:spPr>
          <a:xfrm>
            <a:off x="2029693" y="24480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487A11D-F5D5-4F09-8624-EEEC7AD860EE}"/>
              </a:ext>
            </a:extLst>
          </p:cNvPr>
          <p:cNvSpPr>
            <a:spLocks noChangeAspect="1"/>
          </p:cNvSpPr>
          <p:nvPr/>
        </p:nvSpPr>
        <p:spPr>
          <a:xfrm>
            <a:off x="2966939" y="456868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A817A81-E538-41C9-9882-67C808AFCCE7}"/>
              </a:ext>
            </a:extLst>
          </p:cNvPr>
          <p:cNvSpPr>
            <a:spLocks noChangeAspect="1"/>
          </p:cNvSpPr>
          <p:nvPr/>
        </p:nvSpPr>
        <p:spPr>
          <a:xfrm>
            <a:off x="2786121" y="429768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93385F0-6ADB-4825-8F76-D8D7541E4655}"/>
              </a:ext>
            </a:extLst>
          </p:cNvPr>
          <p:cNvSpPr>
            <a:spLocks noChangeAspect="1"/>
          </p:cNvSpPr>
          <p:nvPr/>
        </p:nvSpPr>
        <p:spPr>
          <a:xfrm>
            <a:off x="4021848" y="400573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4A85E9D-5163-4534-A35C-D2D7BA3B7871}"/>
              </a:ext>
            </a:extLst>
          </p:cNvPr>
          <p:cNvSpPr txBox="1"/>
          <p:nvPr/>
        </p:nvSpPr>
        <p:spPr>
          <a:xfrm>
            <a:off x="1722949" y="1428685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高次元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の事後分布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25EDA3CF-A84B-4A0A-A72B-66AF4BB04F40}"/>
              </a:ext>
            </a:extLst>
          </p:cNvPr>
          <p:cNvSpPr>
            <a:spLocks noChangeAspect="1"/>
          </p:cNvSpPr>
          <p:nvPr/>
        </p:nvSpPr>
        <p:spPr>
          <a:xfrm>
            <a:off x="1755849" y="449668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BC8B6CA-D44D-4078-B831-240E91804F89}"/>
              </a:ext>
            </a:extLst>
          </p:cNvPr>
          <p:cNvSpPr>
            <a:spLocks noChangeAspect="1"/>
          </p:cNvSpPr>
          <p:nvPr/>
        </p:nvSpPr>
        <p:spPr>
          <a:xfrm>
            <a:off x="2786446" y="380076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D266F097-DDA7-4121-B658-5579819A3E77}"/>
              </a:ext>
            </a:extLst>
          </p:cNvPr>
          <p:cNvSpPr>
            <a:spLocks noChangeAspect="1"/>
          </p:cNvSpPr>
          <p:nvPr/>
        </p:nvSpPr>
        <p:spPr>
          <a:xfrm>
            <a:off x="3520888" y="451425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9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モンテカルロ法の問題点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38727BD-BD5C-4F85-AF81-D66F975C4A90}"/>
              </a:ext>
            </a:extLst>
          </p:cNvPr>
          <p:cNvSpPr/>
          <p:nvPr/>
        </p:nvSpPr>
        <p:spPr>
          <a:xfrm>
            <a:off x="5953016" y="1894706"/>
            <a:ext cx="5994110" cy="132973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回の試行が</a:t>
            </a:r>
            <a:r>
              <a:rPr lang="ja-JP" altLang="en-US" sz="3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独立</a:t>
            </a:r>
            <a:endParaRPr lang="en-US" altLang="ja-JP" sz="3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この為、的が小さいと全く当たらない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693DF6D-61F3-46AE-BB0E-1D6E58827371}"/>
              </a:ext>
            </a:extLst>
          </p:cNvPr>
          <p:cNvSpPr txBox="1"/>
          <p:nvPr/>
        </p:nvSpPr>
        <p:spPr>
          <a:xfrm>
            <a:off x="7555987" y="1310617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モンテカルロ法の問題点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81BDBA7-A1B1-40FF-9A3B-60E9CC559FD6}"/>
              </a:ext>
            </a:extLst>
          </p:cNvPr>
          <p:cNvSpPr/>
          <p:nvPr/>
        </p:nvSpPr>
        <p:spPr>
          <a:xfrm>
            <a:off x="5976432" y="4375288"/>
            <a:ext cx="6004720" cy="146139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前の試行の結果を使って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次の試行を確率的に改善してはどうか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D08B10C-6F3E-4F82-BF02-B1114A5B6180}"/>
              </a:ext>
            </a:extLst>
          </p:cNvPr>
          <p:cNvSpPr txBox="1"/>
          <p:nvPr/>
        </p:nvSpPr>
        <p:spPr>
          <a:xfrm>
            <a:off x="7164052" y="3805401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モンテカルロ法を改良する発想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15173B5C-AA7E-4120-9E38-6FB599927A5E}"/>
              </a:ext>
            </a:extLst>
          </p:cNvPr>
          <p:cNvSpPr/>
          <p:nvPr/>
        </p:nvSpPr>
        <p:spPr>
          <a:xfrm rot="10800000">
            <a:off x="8011903" y="3440479"/>
            <a:ext cx="2412274" cy="356052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7A7177-B3C1-4040-A4A0-DE3095D9B67E}"/>
              </a:ext>
            </a:extLst>
          </p:cNvPr>
          <p:cNvSpPr txBox="1"/>
          <p:nvPr/>
        </p:nvSpPr>
        <p:spPr>
          <a:xfrm>
            <a:off x="7413318" y="5872040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これが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MCMC*</a:t>
            </a:r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の発想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FF5233D-770C-40F8-9361-C70B3B5C8E25}"/>
              </a:ext>
            </a:extLst>
          </p:cNvPr>
          <p:cNvSpPr txBox="1"/>
          <p:nvPr/>
        </p:nvSpPr>
        <p:spPr>
          <a:xfrm>
            <a:off x="7555987" y="6384511"/>
            <a:ext cx="415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arkov 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hain 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onte 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arlo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の略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D7CCD73A-D92F-4881-BCAA-7F129CE69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4" y="1611911"/>
            <a:ext cx="5486411" cy="3657607"/>
          </a:xfrm>
          <a:prstGeom prst="rect">
            <a:avLst/>
          </a:prstGeom>
        </p:spPr>
      </p:pic>
      <p:sp>
        <p:nvSpPr>
          <p:cNvPr id="87" name="楕円 86">
            <a:extLst>
              <a:ext uri="{FF2B5EF4-FFF2-40B4-BE49-F238E27FC236}">
                <a16:creationId xmlns:a16="http://schemas.microsoft.com/office/drawing/2014/main" id="{434F2166-AB9E-43FF-ABE5-B8E6F6667E25}"/>
              </a:ext>
            </a:extLst>
          </p:cNvPr>
          <p:cNvSpPr>
            <a:spLocks noChangeAspect="1"/>
          </p:cNvSpPr>
          <p:nvPr/>
        </p:nvSpPr>
        <p:spPr>
          <a:xfrm>
            <a:off x="3014823" y="255423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CA52C28E-151E-4E03-B47D-9D0A786887D3}"/>
              </a:ext>
            </a:extLst>
          </p:cNvPr>
          <p:cNvSpPr>
            <a:spLocks noChangeAspect="1"/>
          </p:cNvSpPr>
          <p:nvPr/>
        </p:nvSpPr>
        <p:spPr>
          <a:xfrm>
            <a:off x="1197508" y="431442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AE4A0816-19E3-4850-A08D-A9D8F4E82D9F}"/>
              </a:ext>
            </a:extLst>
          </p:cNvPr>
          <p:cNvSpPr>
            <a:spLocks noChangeAspect="1"/>
          </p:cNvSpPr>
          <p:nvPr/>
        </p:nvSpPr>
        <p:spPr>
          <a:xfrm>
            <a:off x="2614216" y="5570492"/>
            <a:ext cx="313405" cy="313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3D0451B-F6B8-43B5-B9E3-10A84402278C}"/>
              </a:ext>
            </a:extLst>
          </p:cNvPr>
          <p:cNvSpPr txBox="1"/>
          <p:nvPr/>
        </p:nvSpPr>
        <p:spPr>
          <a:xfrm>
            <a:off x="3067228" y="5493714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受容されたサンプル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535D5831-4218-4A96-BB1D-0A9AFBB8A443}"/>
              </a:ext>
            </a:extLst>
          </p:cNvPr>
          <p:cNvSpPr>
            <a:spLocks noChangeAspect="1"/>
          </p:cNvSpPr>
          <p:nvPr/>
        </p:nvSpPr>
        <p:spPr>
          <a:xfrm>
            <a:off x="2636194" y="6119369"/>
            <a:ext cx="313405" cy="313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98C5D8D-5D78-4E21-9413-F928335C23C3}"/>
              </a:ext>
            </a:extLst>
          </p:cNvPr>
          <p:cNvSpPr txBox="1"/>
          <p:nvPr/>
        </p:nvSpPr>
        <p:spPr>
          <a:xfrm>
            <a:off x="3121598" y="604843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棄却されたサンプル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8401859-29E4-47A1-9B59-5C8077A5CDD0}"/>
              </a:ext>
            </a:extLst>
          </p:cNvPr>
          <p:cNvSpPr>
            <a:spLocks noChangeAspect="1"/>
          </p:cNvSpPr>
          <p:nvPr/>
        </p:nvSpPr>
        <p:spPr>
          <a:xfrm>
            <a:off x="1576458" y="29558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22B5FF28-2F27-4FB1-9EA4-2FA04E1CC122}"/>
              </a:ext>
            </a:extLst>
          </p:cNvPr>
          <p:cNvSpPr>
            <a:spLocks noChangeAspect="1"/>
          </p:cNvSpPr>
          <p:nvPr/>
        </p:nvSpPr>
        <p:spPr>
          <a:xfrm>
            <a:off x="1957693" y="37785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C1952188-8079-432D-A843-A5DA1E9A1233}"/>
              </a:ext>
            </a:extLst>
          </p:cNvPr>
          <p:cNvSpPr>
            <a:spLocks noChangeAspect="1"/>
          </p:cNvSpPr>
          <p:nvPr/>
        </p:nvSpPr>
        <p:spPr>
          <a:xfrm>
            <a:off x="2535379" y="29558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E96A5448-D7CE-4848-8246-3648DBA7C7DE}"/>
              </a:ext>
            </a:extLst>
          </p:cNvPr>
          <p:cNvSpPr>
            <a:spLocks noChangeAspect="1"/>
          </p:cNvSpPr>
          <p:nvPr/>
        </p:nvSpPr>
        <p:spPr>
          <a:xfrm>
            <a:off x="4011482" y="318951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10DA4BC9-D629-4765-88FE-55E7E386A9AC}"/>
              </a:ext>
            </a:extLst>
          </p:cNvPr>
          <p:cNvSpPr>
            <a:spLocks noChangeAspect="1"/>
          </p:cNvSpPr>
          <p:nvPr/>
        </p:nvSpPr>
        <p:spPr>
          <a:xfrm>
            <a:off x="3067228" y="456868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288907E7-84F2-4DCF-82D8-A80B306F2E36}"/>
              </a:ext>
            </a:extLst>
          </p:cNvPr>
          <p:cNvSpPr>
            <a:spLocks noChangeAspect="1"/>
          </p:cNvSpPr>
          <p:nvPr/>
        </p:nvSpPr>
        <p:spPr>
          <a:xfrm>
            <a:off x="4518020" y="426067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A8B0B36C-E2BE-46A7-B8FC-79D81CCF73B6}"/>
              </a:ext>
            </a:extLst>
          </p:cNvPr>
          <p:cNvSpPr>
            <a:spLocks noChangeAspect="1"/>
          </p:cNvSpPr>
          <p:nvPr/>
        </p:nvSpPr>
        <p:spPr>
          <a:xfrm>
            <a:off x="3520888" y="398635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B623660-BE11-457D-A41A-EC23B73D40D4}"/>
              </a:ext>
            </a:extLst>
          </p:cNvPr>
          <p:cNvSpPr>
            <a:spLocks noChangeAspect="1"/>
          </p:cNvSpPr>
          <p:nvPr/>
        </p:nvSpPr>
        <p:spPr>
          <a:xfrm>
            <a:off x="2334877" y="429768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32905B95-C41D-4B7A-8EDC-7E67AE47547F}"/>
              </a:ext>
            </a:extLst>
          </p:cNvPr>
          <p:cNvSpPr>
            <a:spLocks noChangeAspect="1"/>
          </p:cNvSpPr>
          <p:nvPr/>
        </p:nvSpPr>
        <p:spPr>
          <a:xfrm>
            <a:off x="4463650" y="24822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CAC3989F-7C8E-4233-9F07-FFB96B062A49}"/>
              </a:ext>
            </a:extLst>
          </p:cNvPr>
          <p:cNvSpPr>
            <a:spLocks noChangeAspect="1"/>
          </p:cNvSpPr>
          <p:nvPr/>
        </p:nvSpPr>
        <p:spPr>
          <a:xfrm>
            <a:off x="3520888" y="272735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AA676027-12C0-4F80-8684-22447AB97D02}"/>
              </a:ext>
            </a:extLst>
          </p:cNvPr>
          <p:cNvSpPr>
            <a:spLocks noChangeAspect="1"/>
          </p:cNvSpPr>
          <p:nvPr/>
        </p:nvSpPr>
        <p:spPr>
          <a:xfrm>
            <a:off x="2029693" y="24480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B369F000-D517-430D-8F9D-4BD357605248}"/>
              </a:ext>
            </a:extLst>
          </p:cNvPr>
          <p:cNvSpPr>
            <a:spLocks noChangeAspect="1"/>
          </p:cNvSpPr>
          <p:nvPr/>
        </p:nvSpPr>
        <p:spPr>
          <a:xfrm>
            <a:off x="2966939" y="456868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2EC56CCB-9224-43DE-889E-A31915953489}"/>
              </a:ext>
            </a:extLst>
          </p:cNvPr>
          <p:cNvSpPr>
            <a:spLocks noChangeAspect="1"/>
          </p:cNvSpPr>
          <p:nvPr/>
        </p:nvSpPr>
        <p:spPr>
          <a:xfrm>
            <a:off x="2786121" y="429768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B72440CC-536F-4747-B32D-40E4A805427D}"/>
              </a:ext>
            </a:extLst>
          </p:cNvPr>
          <p:cNvSpPr>
            <a:spLocks noChangeAspect="1"/>
          </p:cNvSpPr>
          <p:nvPr/>
        </p:nvSpPr>
        <p:spPr>
          <a:xfrm>
            <a:off x="4021848" y="400573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57984EF-76A6-487C-A5BD-CC79F3D80508}"/>
              </a:ext>
            </a:extLst>
          </p:cNvPr>
          <p:cNvSpPr txBox="1"/>
          <p:nvPr/>
        </p:nvSpPr>
        <p:spPr>
          <a:xfrm>
            <a:off x="1722949" y="1428685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高次元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の事後分布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F880313B-2AA3-4280-968F-BE4F92E6296C}"/>
              </a:ext>
            </a:extLst>
          </p:cNvPr>
          <p:cNvSpPr>
            <a:spLocks noChangeAspect="1"/>
          </p:cNvSpPr>
          <p:nvPr/>
        </p:nvSpPr>
        <p:spPr>
          <a:xfrm>
            <a:off x="1755849" y="449668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2CBFDF5C-F7CB-4B97-A921-378EA2A1FC7A}"/>
              </a:ext>
            </a:extLst>
          </p:cNvPr>
          <p:cNvSpPr>
            <a:spLocks noChangeAspect="1"/>
          </p:cNvSpPr>
          <p:nvPr/>
        </p:nvSpPr>
        <p:spPr>
          <a:xfrm>
            <a:off x="2786446" y="380076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FC4EFB64-91CC-47DD-BF49-D52951159AFB}"/>
              </a:ext>
            </a:extLst>
          </p:cNvPr>
          <p:cNvSpPr>
            <a:spLocks noChangeAspect="1"/>
          </p:cNvSpPr>
          <p:nvPr/>
        </p:nvSpPr>
        <p:spPr>
          <a:xfrm>
            <a:off x="3520888" y="451425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2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AA5D95D-CAF1-4E6F-AA81-2EF3F30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070423-2398-4F23-A0E8-8D9DDBB4443F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070423-2398-4F23-A0E8-8D9DDBB44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3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AB74B-5BD2-4BB7-99BD-44F3E6C607DB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</p:spTree>
    <p:extLst>
      <p:ext uri="{BB962C8B-B14F-4D97-AF65-F5344CB8AC3E}">
        <p14:creationId xmlns:p14="http://schemas.microsoft.com/office/powerpoint/2010/main" val="21981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AA5D95D-CAF1-4E6F-AA81-2EF3F30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AB74B-5BD2-4BB7-99BD-44F3E6C607DB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5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F0BBF6FD-6232-409C-8B46-3C6E5F7ED869}"/>
              </a:ext>
            </a:extLst>
          </p:cNvPr>
          <p:cNvSpPr>
            <a:spLocks noChangeAspect="1"/>
          </p:cNvSpPr>
          <p:nvPr/>
        </p:nvSpPr>
        <p:spPr>
          <a:xfrm>
            <a:off x="5031969" y="4617236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554DF5-C8E7-4F5A-A3FD-917246044AC1}"/>
              </a:ext>
            </a:extLst>
          </p:cNvPr>
          <p:cNvSpPr txBox="1"/>
          <p:nvPr/>
        </p:nvSpPr>
        <p:spPr>
          <a:xfrm>
            <a:off x="3679689" y="49235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16AB10-8F61-4B2F-89FC-9E59B886973A}"/>
              </a:ext>
            </a:extLst>
          </p:cNvPr>
          <p:cNvCxnSpPr>
            <a:cxnSpLocks/>
          </p:cNvCxnSpPr>
          <p:nvPr/>
        </p:nvCxnSpPr>
        <p:spPr>
          <a:xfrm flipV="1">
            <a:off x="4711337" y="4761236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9EBFA-1BB6-42B7-B4D9-984916677696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38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AA5D95D-CAF1-4E6F-AA81-2EF3F30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AB74B-5BD2-4BB7-99BD-44F3E6C607DB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5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F0BBF6FD-6232-409C-8B46-3C6E5F7ED869}"/>
              </a:ext>
            </a:extLst>
          </p:cNvPr>
          <p:cNvSpPr>
            <a:spLocks noChangeAspect="1"/>
          </p:cNvSpPr>
          <p:nvPr/>
        </p:nvSpPr>
        <p:spPr>
          <a:xfrm>
            <a:off x="5031969" y="4617236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554DF5-C8E7-4F5A-A3FD-917246044AC1}"/>
              </a:ext>
            </a:extLst>
          </p:cNvPr>
          <p:cNvSpPr txBox="1"/>
          <p:nvPr/>
        </p:nvSpPr>
        <p:spPr>
          <a:xfrm>
            <a:off x="3679689" y="49235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16AB10-8F61-4B2F-89FC-9E59B886973A}"/>
              </a:ext>
            </a:extLst>
          </p:cNvPr>
          <p:cNvCxnSpPr>
            <a:cxnSpLocks/>
          </p:cNvCxnSpPr>
          <p:nvPr/>
        </p:nvCxnSpPr>
        <p:spPr>
          <a:xfrm flipV="1">
            <a:off x="4711337" y="4761236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D5EC4B5-0A70-40AE-B211-8BB3C44A4C88}"/>
              </a:ext>
            </a:extLst>
          </p:cNvPr>
          <p:cNvSpPr>
            <a:spLocks noChangeAspect="1"/>
          </p:cNvSpPr>
          <p:nvPr/>
        </p:nvSpPr>
        <p:spPr>
          <a:xfrm>
            <a:off x="4822589" y="425976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427BC-0A36-49FA-AB8C-2D5EB137302C}"/>
              </a:ext>
            </a:extLst>
          </p:cNvPr>
          <p:cNvSpPr txBox="1"/>
          <p:nvPr/>
        </p:nvSpPr>
        <p:spPr>
          <a:xfrm>
            <a:off x="3298431" y="4403769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新しい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E05202B-FBE5-45BF-914A-739ADBAB9500}"/>
              </a:ext>
            </a:extLst>
          </p:cNvPr>
          <p:cNvCxnSpPr>
            <a:cxnSpLocks/>
          </p:cNvCxnSpPr>
          <p:nvPr/>
        </p:nvCxnSpPr>
        <p:spPr>
          <a:xfrm flipV="1">
            <a:off x="4428838" y="4378697"/>
            <a:ext cx="366505" cy="2555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97357B-9477-42A1-BACF-91871409ABB7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7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AA5D95D-CAF1-4E6F-AA81-2EF3F30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AB74B-5BD2-4BB7-99BD-44F3E6C607DB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5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F0BBF6FD-6232-409C-8B46-3C6E5F7ED869}"/>
              </a:ext>
            </a:extLst>
          </p:cNvPr>
          <p:cNvSpPr>
            <a:spLocks noChangeAspect="1"/>
          </p:cNvSpPr>
          <p:nvPr/>
        </p:nvSpPr>
        <p:spPr>
          <a:xfrm>
            <a:off x="5031969" y="4617236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554DF5-C8E7-4F5A-A3FD-917246044AC1}"/>
              </a:ext>
            </a:extLst>
          </p:cNvPr>
          <p:cNvSpPr txBox="1"/>
          <p:nvPr/>
        </p:nvSpPr>
        <p:spPr>
          <a:xfrm>
            <a:off x="3679689" y="49235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16AB10-8F61-4B2F-89FC-9E59B886973A}"/>
              </a:ext>
            </a:extLst>
          </p:cNvPr>
          <p:cNvCxnSpPr>
            <a:cxnSpLocks/>
          </p:cNvCxnSpPr>
          <p:nvPr/>
        </p:nvCxnSpPr>
        <p:spPr>
          <a:xfrm flipV="1">
            <a:off x="4711337" y="4761236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D5EC4B5-0A70-40AE-B211-8BB3C44A4C88}"/>
              </a:ext>
            </a:extLst>
          </p:cNvPr>
          <p:cNvSpPr>
            <a:spLocks noChangeAspect="1"/>
          </p:cNvSpPr>
          <p:nvPr/>
        </p:nvSpPr>
        <p:spPr>
          <a:xfrm>
            <a:off x="4822589" y="425976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427BC-0A36-49FA-AB8C-2D5EB137302C}"/>
              </a:ext>
            </a:extLst>
          </p:cNvPr>
          <p:cNvSpPr txBox="1"/>
          <p:nvPr/>
        </p:nvSpPr>
        <p:spPr>
          <a:xfrm>
            <a:off x="3298431" y="4403769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新しい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E05202B-FBE5-45BF-914A-739ADBAB9500}"/>
              </a:ext>
            </a:extLst>
          </p:cNvPr>
          <p:cNvCxnSpPr>
            <a:cxnSpLocks/>
          </p:cNvCxnSpPr>
          <p:nvPr/>
        </p:nvCxnSpPr>
        <p:spPr>
          <a:xfrm flipV="1">
            <a:off x="4428838" y="4378697"/>
            <a:ext cx="366505" cy="2555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FCD130-0F67-4845-807D-09984981E177}"/>
              </a:ext>
            </a:extLst>
          </p:cNvPr>
          <p:cNvSpPr txBox="1"/>
          <p:nvPr/>
        </p:nvSpPr>
        <p:spPr>
          <a:xfrm>
            <a:off x="1984721" y="3599851"/>
            <a:ext cx="1866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今回は真</a:t>
            </a:r>
            <a:endParaRPr kumimoji="1"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A5B3EE7-8B1E-4A71-9282-A31A483F5415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22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AA5D95D-CAF1-4E6F-AA81-2EF3F30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AB74B-5BD2-4BB7-99BD-44F3E6C607DB}"/>
              </a:ext>
            </a:extLst>
          </p:cNvPr>
          <p:cNvSpPr txBox="1"/>
          <p:nvPr/>
        </p:nvSpPr>
        <p:spPr>
          <a:xfrm>
            <a:off x="1831543" y="1406031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分布のサンプリング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978C48-0041-4CAE-8FEE-A570A4E41CF3}"/>
              </a:ext>
            </a:extLst>
          </p:cNvPr>
          <p:cNvSpPr txBox="1"/>
          <p:nvPr/>
        </p:nvSpPr>
        <p:spPr>
          <a:xfrm>
            <a:off x="7314352" y="127685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大まかな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/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②乱数で今の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から新しい</a:t>
                </a:r>
                <a:r>
                  <a:rPr lang="en-US" altLang="ja-JP" sz="24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en-US" altLang="ja-JP" sz="2400" baseline="-25000" dirty="0" err="1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new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を探してくる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③次の条件式を判定する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&gt;</m:t>
                    </m:r>
                    <m:r>
                      <a:rPr lang="en-US" altLang="ja-JP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𝐷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④真であれば状態を更新。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偽の場合はある程度の確率で受容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⑤②</a:t>
                </a:r>
                <a:r>
                  <a:rPr lang="en-US" altLang="ja-JP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schemeClr val="bg2">
                        <a:lumMod val="9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④を繰り返す</a:t>
                </a:r>
                <a:endParaRPr lang="en-US" altLang="ja-JP" sz="2400" dirty="0">
                  <a:solidFill>
                    <a:schemeClr val="bg2">
                      <a:lumMod val="9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EE6129-390C-4A3C-8E85-F7988AB6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7" y="1837510"/>
                <a:ext cx="5723428" cy="4547002"/>
              </a:xfrm>
              <a:prstGeom prst="rect">
                <a:avLst/>
              </a:prstGeom>
              <a:blipFill>
                <a:blip r:embed="rId5"/>
                <a:stretch>
                  <a:fillRect l="-1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F0BBF6FD-6232-409C-8B46-3C6E5F7ED869}"/>
              </a:ext>
            </a:extLst>
          </p:cNvPr>
          <p:cNvSpPr>
            <a:spLocks noChangeAspect="1"/>
          </p:cNvSpPr>
          <p:nvPr/>
        </p:nvSpPr>
        <p:spPr>
          <a:xfrm>
            <a:off x="5031969" y="4617236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554DF5-C8E7-4F5A-A3FD-917246044AC1}"/>
              </a:ext>
            </a:extLst>
          </p:cNvPr>
          <p:cNvSpPr txBox="1"/>
          <p:nvPr/>
        </p:nvSpPr>
        <p:spPr>
          <a:xfrm>
            <a:off x="3679689" y="49235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16AB10-8F61-4B2F-89FC-9E59B886973A}"/>
              </a:ext>
            </a:extLst>
          </p:cNvPr>
          <p:cNvCxnSpPr>
            <a:cxnSpLocks/>
          </p:cNvCxnSpPr>
          <p:nvPr/>
        </p:nvCxnSpPr>
        <p:spPr>
          <a:xfrm flipV="1">
            <a:off x="4711337" y="4761236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D5EC4B5-0A70-40AE-B211-8BB3C44A4C88}"/>
              </a:ext>
            </a:extLst>
          </p:cNvPr>
          <p:cNvSpPr>
            <a:spLocks noChangeAspect="1"/>
          </p:cNvSpPr>
          <p:nvPr/>
        </p:nvSpPr>
        <p:spPr>
          <a:xfrm>
            <a:off x="4822589" y="42597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427BC-0A36-49FA-AB8C-2D5EB137302C}"/>
              </a:ext>
            </a:extLst>
          </p:cNvPr>
          <p:cNvSpPr txBox="1"/>
          <p:nvPr/>
        </p:nvSpPr>
        <p:spPr>
          <a:xfrm>
            <a:off x="3153731" y="442733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E05202B-FBE5-45BF-914A-739ADBAB9500}"/>
              </a:ext>
            </a:extLst>
          </p:cNvPr>
          <p:cNvCxnSpPr>
            <a:cxnSpLocks/>
          </p:cNvCxnSpPr>
          <p:nvPr/>
        </p:nvCxnSpPr>
        <p:spPr>
          <a:xfrm flipV="1">
            <a:off x="4428838" y="4378697"/>
            <a:ext cx="366505" cy="2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06AB2FA-E255-4E15-B9D8-3771236E1AC3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68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1109</Words>
  <Application>Microsoft Office PowerPoint</Application>
  <PresentationFormat>ワイド画面</PresentationFormat>
  <Paragraphs>262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169</cp:revision>
  <dcterms:created xsi:type="dcterms:W3CDTF">2017-12-20T12:04:47Z</dcterms:created>
  <dcterms:modified xsi:type="dcterms:W3CDTF">2018-01-27T13:12:46Z</dcterms:modified>
</cp:coreProperties>
</file>