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89" r:id="rId2"/>
    <p:sldId id="258" r:id="rId3"/>
    <p:sldId id="390" r:id="rId4"/>
    <p:sldId id="399" r:id="rId5"/>
    <p:sldId id="380" r:id="rId6"/>
    <p:sldId id="381" r:id="rId7"/>
    <p:sldId id="382" r:id="rId8"/>
    <p:sldId id="383" r:id="rId9"/>
    <p:sldId id="384" r:id="rId10"/>
    <p:sldId id="392" r:id="rId11"/>
    <p:sldId id="400" r:id="rId12"/>
    <p:sldId id="386" r:id="rId13"/>
    <p:sldId id="397" r:id="rId14"/>
    <p:sldId id="396" r:id="rId15"/>
    <p:sldId id="323"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99FF99"/>
    <a:srgbClr val="FFCC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2" d="100"/>
          <a:sy n="72" d="100"/>
        </p:scale>
        <p:origin x="84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F31B6A-92DD-48D5-B859-2DB4893EE87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938FE91E-5BB8-4E9A-910B-AF42898CD2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4AB8A4DC-23D7-4F41-AEC8-33C4A1C60E0D}"/>
              </a:ext>
            </a:extLst>
          </p:cNvPr>
          <p:cNvSpPr>
            <a:spLocks noGrp="1"/>
          </p:cNvSpPr>
          <p:nvPr>
            <p:ph type="dt" sz="half" idx="10"/>
          </p:nvPr>
        </p:nvSpPr>
        <p:spPr/>
        <p:txBody>
          <a:bodyPr/>
          <a:lstStyle/>
          <a:p>
            <a:fld id="{39A09537-CC24-4F06-9D3E-2D3FC8049D88}" type="datetimeFigureOut">
              <a:rPr kumimoji="1" lang="ja-JP" altLang="en-US" smtClean="0"/>
              <a:t>2018/2/1</a:t>
            </a:fld>
            <a:endParaRPr kumimoji="1" lang="ja-JP" altLang="en-US"/>
          </a:p>
        </p:txBody>
      </p:sp>
      <p:sp>
        <p:nvSpPr>
          <p:cNvPr id="5" name="フッター プレースホルダー 4">
            <a:extLst>
              <a:ext uri="{FF2B5EF4-FFF2-40B4-BE49-F238E27FC236}">
                <a16:creationId xmlns:a16="http://schemas.microsoft.com/office/drawing/2014/main" id="{4B4AC873-13D6-46BB-8D8B-30DD0493FC8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D031491-F0F2-4C48-81DB-D74B26BF65D9}"/>
              </a:ext>
            </a:extLst>
          </p:cNvPr>
          <p:cNvSpPr>
            <a:spLocks noGrp="1"/>
          </p:cNvSpPr>
          <p:nvPr>
            <p:ph type="sldNum" sz="quarter" idx="12"/>
          </p:nvPr>
        </p:nvSpPr>
        <p:spPr/>
        <p:txBody>
          <a:bodyPr/>
          <a:lstStyle/>
          <a:p>
            <a:fld id="{F563B92E-C39F-4032-9841-318888BDD5B8}" type="slidenum">
              <a:rPr kumimoji="1" lang="ja-JP" altLang="en-US" smtClean="0"/>
              <a:t>‹#›</a:t>
            </a:fld>
            <a:endParaRPr kumimoji="1" lang="ja-JP" altLang="en-US"/>
          </a:p>
        </p:txBody>
      </p:sp>
    </p:spTree>
    <p:extLst>
      <p:ext uri="{BB962C8B-B14F-4D97-AF65-F5344CB8AC3E}">
        <p14:creationId xmlns:p14="http://schemas.microsoft.com/office/powerpoint/2010/main" val="4256347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0DFE1A-DEB6-4E50-9BF9-489586620CA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639F5AB-C188-4664-8EC2-EE390D025D4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9F31FD2-4F7B-4F3C-8C8C-6D09E23F48FD}"/>
              </a:ext>
            </a:extLst>
          </p:cNvPr>
          <p:cNvSpPr>
            <a:spLocks noGrp="1"/>
          </p:cNvSpPr>
          <p:nvPr>
            <p:ph type="dt" sz="half" idx="10"/>
          </p:nvPr>
        </p:nvSpPr>
        <p:spPr/>
        <p:txBody>
          <a:bodyPr/>
          <a:lstStyle/>
          <a:p>
            <a:fld id="{39A09537-CC24-4F06-9D3E-2D3FC8049D88}" type="datetimeFigureOut">
              <a:rPr kumimoji="1" lang="ja-JP" altLang="en-US" smtClean="0"/>
              <a:t>2018/2/1</a:t>
            </a:fld>
            <a:endParaRPr kumimoji="1" lang="ja-JP" altLang="en-US"/>
          </a:p>
        </p:txBody>
      </p:sp>
      <p:sp>
        <p:nvSpPr>
          <p:cNvPr id="5" name="フッター プレースホルダー 4">
            <a:extLst>
              <a:ext uri="{FF2B5EF4-FFF2-40B4-BE49-F238E27FC236}">
                <a16:creationId xmlns:a16="http://schemas.microsoft.com/office/drawing/2014/main" id="{3D9D2F8D-08A7-4BE6-91AA-2874D8D4B03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36D947A-CD3A-401B-8788-3228FEF2CB5B}"/>
              </a:ext>
            </a:extLst>
          </p:cNvPr>
          <p:cNvSpPr>
            <a:spLocks noGrp="1"/>
          </p:cNvSpPr>
          <p:nvPr>
            <p:ph type="sldNum" sz="quarter" idx="12"/>
          </p:nvPr>
        </p:nvSpPr>
        <p:spPr/>
        <p:txBody>
          <a:bodyPr/>
          <a:lstStyle/>
          <a:p>
            <a:fld id="{F563B92E-C39F-4032-9841-318888BDD5B8}" type="slidenum">
              <a:rPr kumimoji="1" lang="ja-JP" altLang="en-US" smtClean="0"/>
              <a:t>‹#›</a:t>
            </a:fld>
            <a:endParaRPr kumimoji="1" lang="ja-JP" altLang="en-US"/>
          </a:p>
        </p:txBody>
      </p:sp>
    </p:spTree>
    <p:extLst>
      <p:ext uri="{BB962C8B-B14F-4D97-AF65-F5344CB8AC3E}">
        <p14:creationId xmlns:p14="http://schemas.microsoft.com/office/powerpoint/2010/main" val="985132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5A23922-06E9-4355-9FDC-85B88560EF7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C39D56F-E7F9-4F7A-AB75-BC3C32D3F63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C214983-6D90-4C1D-A8DD-E30F5F053994}"/>
              </a:ext>
            </a:extLst>
          </p:cNvPr>
          <p:cNvSpPr>
            <a:spLocks noGrp="1"/>
          </p:cNvSpPr>
          <p:nvPr>
            <p:ph type="dt" sz="half" idx="10"/>
          </p:nvPr>
        </p:nvSpPr>
        <p:spPr/>
        <p:txBody>
          <a:bodyPr/>
          <a:lstStyle/>
          <a:p>
            <a:fld id="{39A09537-CC24-4F06-9D3E-2D3FC8049D88}" type="datetimeFigureOut">
              <a:rPr kumimoji="1" lang="ja-JP" altLang="en-US" smtClean="0"/>
              <a:t>2018/2/1</a:t>
            </a:fld>
            <a:endParaRPr kumimoji="1" lang="ja-JP" altLang="en-US"/>
          </a:p>
        </p:txBody>
      </p:sp>
      <p:sp>
        <p:nvSpPr>
          <p:cNvPr id="5" name="フッター プレースホルダー 4">
            <a:extLst>
              <a:ext uri="{FF2B5EF4-FFF2-40B4-BE49-F238E27FC236}">
                <a16:creationId xmlns:a16="http://schemas.microsoft.com/office/drawing/2014/main" id="{CD4400AD-958D-4188-A604-FCB26714952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B857CC2-F188-493D-B0D0-52B58A24D9E2}"/>
              </a:ext>
            </a:extLst>
          </p:cNvPr>
          <p:cNvSpPr>
            <a:spLocks noGrp="1"/>
          </p:cNvSpPr>
          <p:nvPr>
            <p:ph type="sldNum" sz="quarter" idx="12"/>
          </p:nvPr>
        </p:nvSpPr>
        <p:spPr/>
        <p:txBody>
          <a:bodyPr/>
          <a:lstStyle/>
          <a:p>
            <a:fld id="{F563B92E-C39F-4032-9841-318888BDD5B8}" type="slidenum">
              <a:rPr kumimoji="1" lang="ja-JP" altLang="en-US" smtClean="0"/>
              <a:t>‹#›</a:t>
            </a:fld>
            <a:endParaRPr kumimoji="1" lang="ja-JP" altLang="en-US"/>
          </a:p>
        </p:txBody>
      </p:sp>
    </p:spTree>
    <p:extLst>
      <p:ext uri="{BB962C8B-B14F-4D97-AF65-F5344CB8AC3E}">
        <p14:creationId xmlns:p14="http://schemas.microsoft.com/office/powerpoint/2010/main" val="1543075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47EC60-0E46-423F-94D9-E247E38448F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73D67E3-C385-4B81-AF6E-D144A47C2DC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1B8AD5F-CA5E-4595-9908-516E648CC754}"/>
              </a:ext>
            </a:extLst>
          </p:cNvPr>
          <p:cNvSpPr>
            <a:spLocks noGrp="1"/>
          </p:cNvSpPr>
          <p:nvPr>
            <p:ph type="dt" sz="half" idx="10"/>
          </p:nvPr>
        </p:nvSpPr>
        <p:spPr/>
        <p:txBody>
          <a:bodyPr/>
          <a:lstStyle/>
          <a:p>
            <a:fld id="{39A09537-CC24-4F06-9D3E-2D3FC8049D88}" type="datetimeFigureOut">
              <a:rPr kumimoji="1" lang="ja-JP" altLang="en-US" smtClean="0"/>
              <a:t>2018/2/1</a:t>
            </a:fld>
            <a:endParaRPr kumimoji="1" lang="ja-JP" altLang="en-US"/>
          </a:p>
        </p:txBody>
      </p:sp>
      <p:sp>
        <p:nvSpPr>
          <p:cNvPr id="5" name="フッター プレースホルダー 4">
            <a:extLst>
              <a:ext uri="{FF2B5EF4-FFF2-40B4-BE49-F238E27FC236}">
                <a16:creationId xmlns:a16="http://schemas.microsoft.com/office/drawing/2014/main" id="{8BB29551-5D82-4686-A0D2-6F20464FA22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A386F68-F3A7-4F2B-A96A-70691A7D0312}"/>
              </a:ext>
            </a:extLst>
          </p:cNvPr>
          <p:cNvSpPr>
            <a:spLocks noGrp="1"/>
          </p:cNvSpPr>
          <p:nvPr>
            <p:ph type="sldNum" sz="quarter" idx="12"/>
          </p:nvPr>
        </p:nvSpPr>
        <p:spPr/>
        <p:txBody>
          <a:bodyPr/>
          <a:lstStyle/>
          <a:p>
            <a:fld id="{F563B92E-C39F-4032-9841-318888BDD5B8}" type="slidenum">
              <a:rPr kumimoji="1" lang="ja-JP" altLang="en-US" smtClean="0"/>
              <a:t>‹#›</a:t>
            </a:fld>
            <a:endParaRPr kumimoji="1" lang="ja-JP" altLang="en-US"/>
          </a:p>
        </p:txBody>
      </p:sp>
    </p:spTree>
    <p:extLst>
      <p:ext uri="{BB962C8B-B14F-4D97-AF65-F5344CB8AC3E}">
        <p14:creationId xmlns:p14="http://schemas.microsoft.com/office/powerpoint/2010/main" val="29325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F90853-64EA-4DD2-80C7-E55C20BD9BF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43964B8-23C3-4596-9B60-B520811760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283EFF4-76F4-40B0-9C9B-538C127C68B9}"/>
              </a:ext>
            </a:extLst>
          </p:cNvPr>
          <p:cNvSpPr>
            <a:spLocks noGrp="1"/>
          </p:cNvSpPr>
          <p:nvPr>
            <p:ph type="dt" sz="half" idx="10"/>
          </p:nvPr>
        </p:nvSpPr>
        <p:spPr/>
        <p:txBody>
          <a:bodyPr/>
          <a:lstStyle/>
          <a:p>
            <a:fld id="{39A09537-CC24-4F06-9D3E-2D3FC8049D88}" type="datetimeFigureOut">
              <a:rPr kumimoji="1" lang="ja-JP" altLang="en-US" smtClean="0"/>
              <a:t>2018/2/1</a:t>
            </a:fld>
            <a:endParaRPr kumimoji="1" lang="ja-JP" altLang="en-US"/>
          </a:p>
        </p:txBody>
      </p:sp>
      <p:sp>
        <p:nvSpPr>
          <p:cNvPr id="5" name="フッター プレースホルダー 4">
            <a:extLst>
              <a:ext uri="{FF2B5EF4-FFF2-40B4-BE49-F238E27FC236}">
                <a16:creationId xmlns:a16="http://schemas.microsoft.com/office/drawing/2014/main" id="{3ED17F6E-127E-42BE-B240-2555A3A9496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8FF002E-2F22-4822-9362-F10E5F0B0692}"/>
              </a:ext>
            </a:extLst>
          </p:cNvPr>
          <p:cNvSpPr>
            <a:spLocks noGrp="1"/>
          </p:cNvSpPr>
          <p:nvPr>
            <p:ph type="sldNum" sz="quarter" idx="12"/>
          </p:nvPr>
        </p:nvSpPr>
        <p:spPr/>
        <p:txBody>
          <a:bodyPr/>
          <a:lstStyle/>
          <a:p>
            <a:fld id="{F563B92E-C39F-4032-9841-318888BDD5B8}" type="slidenum">
              <a:rPr kumimoji="1" lang="ja-JP" altLang="en-US" smtClean="0"/>
              <a:t>‹#›</a:t>
            </a:fld>
            <a:endParaRPr kumimoji="1" lang="ja-JP" altLang="en-US"/>
          </a:p>
        </p:txBody>
      </p:sp>
    </p:spTree>
    <p:extLst>
      <p:ext uri="{BB962C8B-B14F-4D97-AF65-F5344CB8AC3E}">
        <p14:creationId xmlns:p14="http://schemas.microsoft.com/office/powerpoint/2010/main" val="2769879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2B8409-8E40-414A-AFFF-DDB564EB750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050DDA1-201A-4E95-B1ED-6FBF9C231DD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D6E8C88-83BD-40CD-BFE4-80F0CD57897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636E1C2-E713-478F-B52C-F3A1AECF9E4F}"/>
              </a:ext>
            </a:extLst>
          </p:cNvPr>
          <p:cNvSpPr>
            <a:spLocks noGrp="1"/>
          </p:cNvSpPr>
          <p:nvPr>
            <p:ph type="dt" sz="half" idx="10"/>
          </p:nvPr>
        </p:nvSpPr>
        <p:spPr/>
        <p:txBody>
          <a:bodyPr/>
          <a:lstStyle/>
          <a:p>
            <a:fld id="{39A09537-CC24-4F06-9D3E-2D3FC8049D88}" type="datetimeFigureOut">
              <a:rPr kumimoji="1" lang="ja-JP" altLang="en-US" smtClean="0"/>
              <a:t>2018/2/1</a:t>
            </a:fld>
            <a:endParaRPr kumimoji="1" lang="ja-JP" altLang="en-US"/>
          </a:p>
        </p:txBody>
      </p:sp>
      <p:sp>
        <p:nvSpPr>
          <p:cNvPr id="6" name="フッター プレースホルダー 5">
            <a:extLst>
              <a:ext uri="{FF2B5EF4-FFF2-40B4-BE49-F238E27FC236}">
                <a16:creationId xmlns:a16="http://schemas.microsoft.com/office/drawing/2014/main" id="{F3F358F0-E89E-4AD7-85CA-E2D37E3D197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C456F50-59B3-4F36-9968-BB88F326DB59}"/>
              </a:ext>
            </a:extLst>
          </p:cNvPr>
          <p:cNvSpPr>
            <a:spLocks noGrp="1"/>
          </p:cNvSpPr>
          <p:nvPr>
            <p:ph type="sldNum" sz="quarter" idx="12"/>
          </p:nvPr>
        </p:nvSpPr>
        <p:spPr/>
        <p:txBody>
          <a:bodyPr/>
          <a:lstStyle/>
          <a:p>
            <a:fld id="{F563B92E-C39F-4032-9841-318888BDD5B8}" type="slidenum">
              <a:rPr kumimoji="1" lang="ja-JP" altLang="en-US" smtClean="0"/>
              <a:t>‹#›</a:t>
            </a:fld>
            <a:endParaRPr kumimoji="1" lang="ja-JP" altLang="en-US"/>
          </a:p>
        </p:txBody>
      </p:sp>
    </p:spTree>
    <p:extLst>
      <p:ext uri="{BB962C8B-B14F-4D97-AF65-F5344CB8AC3E}">
        <p14:creationId xmlns:p14="http://schemas.microsoft.com/office/powerpoint/2010/main" val="1503349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781067-1FF5-4371-A6F8-19013C8687A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DB3B800-30C6-43A2-A635-62E34C1E64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0D85788-252C-42AD-80FA-28532CE5A42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5809E12-AA39-461F-BAFE-F946C48EE7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6F08E07-9A56-4B8C-A481-46EC92FC034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67C635F-6C45-4C1F-A501-8043075D3F82}"/>
              </a:ext>
            </a:extLst>
          </p:cNvPr>
          <p:cNvSpPr>
            <a:spLocks noGrp="1"/>
          </p:cNvSpPr>
          <p:nvPr>
            <p:ph type="dt" sz="half" idx="10"/>
          </p:nvPr>
        </p:nvSpPr>
        <p:spPr/>
        <p:txBody>
          <a:bodyPr/>
          <a:lstStyle/>
          <a:p>
            <a:fld id="{39A09537-CC24-4F06-9D3E-2D3FC8049D88}" type="datetimeFigureOut">
              <a:rPr kumimoji="1" lang="ja-JP" altLang="en-US" smtClean="0"/>
              <a:t>2018/2/1</a:t>
            </a:fld>
            <a:endParaRPr kumimoji="1" lang="ja-JP" altLang="en-US"/>
          </a:p>
        </p:txBody>
      </p:sp>
      <p:sp>
        <p:nvSpPr>
          <p:cNvPr id="8" name="フッター プレースホルダー 7">
            <a:extLst>
              <a:ext uri="{FF2B5EF4-FFF2-40B4-BE49-F238E27FC236}">
                <a16:creationId xmlns:a16="http://schemas.microsoft.com/office/drawing/2014/main" id="{E1E7F0B0-33EA-44D5-95EB-789B589302F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0F52FBF-BBFE-417E-9998-9E482D55473C}"/>
              </a:ext>
            </a:extLst>
          </p:cNvPr>
          <p:cNvSpPr>
            <a:spLocks noGrp="1"/>
          </p:cNvSpPr>
          <p:nvPr>
            <p:ph type="sldNum" sz="quarter" idx="12"/>
          </p:nvPr>
        </p:nvSpPr>
        <p:spPr/>
        <p:txBody>
          <a:bodyPr/>
          <a:lstStyle/>
          <a:p>
            <a:fld id="{F563B92E-C39F-4032-9841-318888BDD5B8}" type="slidenum">
              <a:rPr kumimoji="1" lang="ja-JP" altLang="en-US" smtClean="0"/>
              <a:t>‹#›</a:t>
            </a:fld>
            <a:endParaRPr kumimoji="1" lang="ja-JP" altLang="en-US"/>
          </a:p>
        </p:txBody>
      </p:sp>
    </p:spTree>
    <p:extLst>
      <p:ext uri="{BB962C8B-B14F-4D97-AF65-F5344CB8AC3E}">
        <p14:creationId xmlns:p14="http://schemas.microsoft.com/office/powerpoint/2010/main" val="506105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BA8B93-8753-495A-AFA6-9D243B0D2E4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795C710-70E1-43FB-941D-E219CB06D298}"/>
              </a:ext>
            </a:extLst>
          </p:cNvPr>
          <p:cNvSpPr>
            <a:spLocks noGrp="1"/>
          </p:cNvSpPr>
          <p:nvPr>
            <p:ph type="dt" sz="half" idx="10"/>
          </p:nvPr>
        </p:nvSpPr>
        <p:spPr/>
        <p:txBody>
          <a:bodyPr/>
          <a:lstStyle/>
          <a:p>
            <a:fld id="{39A09537-CC24-4F06-9D3E-2D3FC8049D88}" type="datetimeFigureOut">
              <a:rPr kumimoji="1" lang="ja-JP" altLang="en-US" smtClean="0"/>
              <a:t>2018/2/1</a:t>
            </a:fld>
            <a:endParaRPr kumimoji="1" lang="ja-JP" altLang="en-US"/>
          </a:p>
        </p:txBody>
      </p:sp>
      <p:sp>
        <p:nvSpPr>
          <p:cNvPr id="4" name="フッター プレースホルダー 3">
            <a:extLst>
              <a:ext uri="{FF2B5EF4-FFF2-40B4-BE49-F238E27FC236}">
                <a16:creationId xmlns:a16="http://schemas.microsoft.com/office/drawing/2014/main" id="{B9AC0BE2-38C2-4B9E-B6FF-AEB285F795E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4CA4796-E2EB-4E71-BB03-555D67B1BBCD}"/>
              </a:ext>
            </a:extLst>
          </p:cNvPr>
          <p:cNvSpPr>
            <a:spLocks noGrp="1"/>
          </p:cNvSpPr>
          <p:nvPr>
            <p:ph type="sldNum" sz="quarter" idx="12"/>
          </p:nvPr>
        </p:nvSpPr>
        <p:spPr/>
        <p:txBody>
          <a:bodyPr/>
          <a:lstStyle/>
          <a:p>
            <a:fld id="{F563B92E-C39F-4032-9841-318888BDD5B8}" type="slidenum">
              <a:rPr kumimoji="1" lang="ja-JP" altLang="en-US" smtClean="0"/>
              <a:t>‹#›</a:t>
            </a:fld>
            <a:endParaRPr kumimoji="1" lang="ja-JP" altLang="en-US"/>
          </a:p>
        </p:txBody>
      </p:sp>
    </p:spTree>
    <p:extLst>
      <p:ext uri="{BB962C8B-B14F-4D97-AF65-F5344CB8AC3E}">
        <p14:creationId xmlns:p14="http://schemas.microsoft.com/office/powerpoint/2010/main" val="256701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721B895-A1DF-40F1-8BA7-DD29F08382D0}"/>
              </a:ext>
            </a:extLst>
          </p:cNvPr>
          <p:cNvSpPr>
            <a:spLocks noGrp="1"/>
          </p:cNvSpPr>
          <p:nvPr>
            <p:ph type="dt" sz="half" idx="10"/>
          </p:nvPr>
        </p:nvSpPr>
        <p:spPr/>
        <p:txBody>
          <a:bodyPr/>
          <a:lstStyle/>
          <a:p>
            <a:fld id="{39A09537-CC24-4F06-9D3E-2D3FC8049D88}" type="datetimeFigureOut">
              <a:rPr kumimoji="1" lang="ja-JP" altLang="en-US" smtClean="0"/>
              <a:t>2018/2/1</a:t>
            </a:fld>
            <a:endParaRPr kumimoji="1" lang="ja-JP" altLang="en-US"/>
          </a:p>
        </p:txBody>
      </p:sp>
      <p:sp>
        <p:nvSpPr>
          <p:cNvPr id="3" name="フッター プレースホルダー 2">
            <a:extLst>
              <a:ext uri="{FF2B5EF4-FFF2-40B4-BE49-F238E27FC236}">
                <a16:creationId xmlns:a16="http://schemas.microsoft.com/office/drawing/2014/main" id="{82E5D0D5-A395-4E86-A022-E1EC92AF51E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7E826A7-0B14-4B0E-B4E5-B33F7597804C}"/>
              </a:ext>
            </a:extLst>
          </p:cNvPr>
          <p:cNvSpPr>
            <a:spLocks noGrp="1"/>
          </p:cNvSpPr>
          <p:nvPr>
            <p:ph type="sldNum" sz="quarter" idx="12"/>
          </p:nvPr>
        </p:nvSpPr>
        <p:spPr/>
        <p:txBody>
          <a:bodyPr/>
          <a:lstStyle/>
          <a:p>
            <a:fld id="{F563B92E-C39F-4032-9841-318888BDD5B8}" type="slidenum">
              <a:rPr kumimoji="1" lang="ja-JP" altLang="en-US" smtClean="0"/>
              <a:t>‹#›</a:t>
            </a:fld>
            <a:endParaRPr kumimoji="1" lang="ja-JP" altLang="en-US"/>
          </a:p>
        </p:txBody>
      </p:sp>
    </p:spTree>
    <p:extLst>
      <p:ext uri="{BB962C8B-B14F-4D97-AF65-F5344CB8AC3E}">
        <p14:creationId xmlns:p14="http://schemas.microsoft.com/office/powerpoint/2010/main" val="1112824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930B79-84B9-456A-8B98-EDD4C3EA5E9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585B831-233A-4BE3-A081-D7B7F1BAF2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DBFCB22A-0BCA-4054-8512-F1D09C811F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08CBD0B-8213-4F93-A710-72A8C867209E}"/>
              </a:ext>
            </a:extLst>
          </p:cNvPr>
          <p:cNvSpPr>
            <a:spLocks noGrp="1"/>
          </p:cNvSpPr>
          <p:nvPr>
            <p:ph type="dt" sz="half" idx="10"/>
          </p:nvPr>
        </p:nvSpPr>
        <p:spPr/>
        <p:txBody>
          <a:bodyPr/>
          <a:lstStyle/>
          <a:p>
            <a:fld id="{39A09537-CC24-4F06-9D3E-2D3FC8049D88}" type="datetimeFigureOut">
              <a:rPr kumimoji="1" lang="ja-JP" altLang="en-US" smtClean="0"/>
              <a:t>2018/2/1</a:t>
            </a:fld>
            <a:endParaRPr kumimoji="1" lang="ja-JP" altLang="en-US"/>
          </a:p>
        </p:txBody>
      </p:sp>
      <p:sp>
        <p:nvSpPr>
          <p:cNvPr id="6" name="フッター プレースホルダー 5">
            <a:extLst>
              <a:ext uri="{FF2B5EF4-FFF2-40B4-BE49-F238E27FC236}">
                <a16:creationId xmlns:a16="http://schemas.microsoft.com/office/drawing/2014/main" id="{C15A86B8-9E05-4B67-A93D-DE8A8FB50CF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B9DE324-DCA8-4AC9-81F2-811C605FABF6}"/>
              </a:ext>
            </a:extLst>
          </p:cNvPr>
          <p:cNvSpPr>
            <a:spLocks noGrp="1"/>
          </p:cNvSpPr>
          <p:nvPr>
            <p:ph type="sldNum" sz="quarter" idx="12"/>
          </p:nvPr>
        </p:nvSpPr>
        <p:spPr/>
        <p:txBody>
          <a:bodyPr/>
          <a:lstStyle/>
          <a:p>
            <a:fld id="{F563B92E-C39F-4032-9841-318888BDD5B8}" type="slidenum">
              <a:rPr kumimoji="1" lang="ja-JP" altLang="en-US" smtClean="0"/>
              <a:t>‹#›</a:t>
            </a:fld>
            <a:endParaRPr kumimoji="1" lang="ja-JP" altLang="en-US"/>
          </a:p>
        </p:txBody>
      </p:sp>
    </p:spTree>
    <p:extLst>
      <p:ext uri="{BB962C8B-B14F-4D97-AF65-F5344CB8AC3E}">
        <p14:creationId xmlns:p14="http://schemas.microsoft.com/office/powerpoint/2010/main" val="4213681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9EDB76-9E7E-4B26-8C2D-58A5013CB9D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1672B0E-42A9-4882-8F40-F03D84532E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F6DC5AB-672B-4977-A368-1CF6404656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50B351B-88C2-4661-8CCB-1DDE34A5CCAD}"/>
              </a:ext>
            </a:extLst>
          </p:cNvPr>
          <p:cNvSpPr>
            <a:spLocks noGrp="1"/>
          </p:cNvSpPr>
          <p:nvPr>
            <p:ph type="dt" sz="half" idx="10"/>
          </p:nvPr>
        </p:nvSpPr>
        <p:spPr/>
        <p:txBody>
          <a:bodyPr/>
          <a:lstStyle/>
          <a:p>
            <a:fld id="{39A09537-CC24-4F06-9D3E-2D3FC8049D88}" type="datetimeFigureOut">
              <a:rPr kumimoji="1" lang="ja-JP" altLang="en-US" smtClean="0"/>
              <a:t>2018/2/1</a:t>
            </a:fld>
            <a:endParaRPr kumimoji="1" lang="ja-JP" altLang="en-US"/>
          </a:p>
        </p:txBody>
      </p:sp>
      <p:sp>
        <p:nvSpPr>
          <p:cNvPr id="6" name="フッター プレースホルダー 5">
            <a:extLst>
              <a:ext uri="{FF2B5EF4-FFF2-40B4-BE49-F238E27FC236}">
                <a16:creationId xmlns:a16="http://schemas.microsoft.com/office/drawing/2014/main" id="{6EA60F26-3B9B-4CA0-BE5D-0175F39C59A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92B9FC7-C66A-4765-BDE3-915AA6148ECD}"/>
              </a:ext>
            </a:extLst>
          </p:cNvPr>
          <p:cNvSpPr>
            <a:spLocks noGrp="1"/>
          </p:cNvSpPr>
          <p:nvPr>
            <p:ph type="sldNum" sz="quarter" idx="12"/>
          </p:nvPr>
        </p:nvSpPr>
        <p:spPr/>
        <p:txBody>
          <a:bodyPr/>
          <a:lstStyle/>
          <a:p>
            <a:fld id="{F563B92E-C39F-4032-9841-318888BDD5B8}" type="slidenum">
              <a:rPr kumimoji="1" lang="ja-JP" altLang="en-US" smtClean="0"/>
              <a:t>‹#›</a:t>
            </a:fld>
            <a:endParaRPr kumimoji="1" lang="ja-JP" altLang="en-US"/>
          </a:p>
        </p:txBody>
      </p:sp>
    </p:spTree>
    <p:extLst>
      <p:ext uri="{BB962C8B-B14F-4D97-AF65-F5344CB8AC3E}">
        <p14:creationId xmlns:p14="http://schemas.microsoft.com/office/powerpoint/2010/main" val="2380702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DE29723-876A-4916-BF1A-78039BFA61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FCF10D0-54D6-4E13-B72B-C765E09ED0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0B2D8A4-28E4-42C0-9E9B-3135F083CB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A09537-CC24-4F06-9D3E-2D3FC8049D88}" type="datetimeFigureOut">
              <a:rPr kumimoji="1" lang="ja-JP" altLang="en-US" smtClean="0"/>
              <a:t>2018/2/1</a:t>
            </a:fld>
            <a:endParaRPr kumimoji="1" lang="ja-JP" altLang="en-US"/>
          </a:p>
        </p:txBody>
      </p:sp>
      <p:sp>
        <p:nvSpPr>
          <p:cNvPr id="5" name="フッター プレースホルダー 4">
            <a:extLst>
              <a:ext uri="{FF2B5EF4-FFF2-40B4-BE49-F238E27FC236}">
                <a16:creationId xmlns:a16="http://schemas.microsoft.com/office/drawing/2014/main" id="{87548A5B-53F3-484E-A68E-3F8505C119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2DFF2EB-CA09-463B-B817-BBA7F79CC3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63B92E-C39F-4032-9841-318888BDD5B8}" type="slidenum">
              <a:rPr kumimoji="1" lang="ja-JP" altLang="en-US" smtClean="0"/>
              <a:t>‹#›</a:t>
            </a:fld>
            <a:endParaRPr kumimoji="1" lang="ja-JP" altLang="en-US"/>
          </a:p>
        </p:txBody>
      </p:sp>
    </p:spTree>
    <p:extLst>
      <p:ext uri="{BB962C8B-B14F-4D97-AF65-F5344CB8AC3E}">
        <p14:creationId xmlns:p14="http://schemas.microsoft.com/office/powerpoint/2010/main" val="4679723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2.jpg"/><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 name="正方形/長方形 1">
            <a:extLst>
              <a:ext uri="{FF2B5EF4-FFF2-40B4-BE49-F238E27FC236}">
                <a16:creationId xmlns:a16="http://schemas.microsoft.com/office/drawing/2014/main" id="{1E5D5B68-5AC7-45F7-8C5A-40C461F6D3D7}"/>
              </a:ext>
            </a:extLst>
          </p:cNvPr>
          <p:cNvSpPr/>
          <p:nvPr/>
        </p:nvSpPr>
        <p:spPr>
          <a:xfrm>
            <a:off x="3946697" y="1276858"/>
            <a:ext cx="4450081" cy="1672045"/>
          </a:xfrm>
          <a:prstGeom prst="rect">
            <a:avLst/>
          </a:prstGeom>
          <a:solidFill>
            <a:schemeClr val="accent3">
              <a:lumMod val="20000"/>
              <a:lumOff val="80000"/>
              <a:alpha val="80000"/>
            </a:schemeClr>
          </a:solidFill>
          <a:ln>
            <a:noFill/>
          </a:ln>
          <a:effectLst>
            <a:outerShdw blurRad="63500" sx="102000" sy="102000" algn="ct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4000" dirty="0">
                <a:solidFill>
                  <a:schemeClr val="tx1"/>
                </a:solidFill>
                <a:latin typeface="Meiryo UI" panose="020B0604030504040204" pitchFamily="50" charset="-128"/>
                <a:ea typeface="Meiryo UI" panose="020B0604030504040204" pitchFamily="50" charset="-128"/>
              </a:rPr>
              <a:t>ハミルトニアン</a:t>
            </a:r>
            <a:endParaRPr kumimoji="1" lang="en-US" altLang="ja-JP" sz="4000" dirty="0">
              <a:solidFill>
                <a:schemeClr val="tx1"/>
              </a:solidFill>
              <a:latin typeface="Meiryo UI" panose="020B0604030504040204" pitchFamily="50" charset="-128"/>
              <a:ea typeface="Meiryo UI" panose="020B0604030504040204" pitchFamily="50" charset="-128"/>
            </a:endParaRPr>
          </a:p>
          <a:p>
            <a:pPr algn="ctr"/>
            <a:r>
              <a:rPr lang="ja-JP" altLang="en-US" sz="4000" dirty="0">
                <a:solidFill>
                  <a:schemeClr val="tx1"/>
                </a:solidFill>
                <a:latin typeface="Meiryo UI" panose="020B0604030504040204" pitchFamily="50" charset="-128"/>
                <a:ea typeface="Meiryo UI" panose="020B0604030504040204" pitchFamily="50" charset="-128"/>
              </a:rPr>
              <a:t>モンテカルロ</a:t>
            </a:r>
            <a:r>
              <a:rPr lang="en-US" altLang="ja-JP" sz="4000" dirty="0">
                <a:solidFill>
                  <a:schemeClr val="tx1"/>
                </a:solidFill>
                <a:latin typeface="Meiryo UI" panose="020B0604030504040204" pitchFamily="50" charset="-128"/>
                <a:ea typeface="Meiryo UI" panose="020B0604030504040204" pitchFamily="50" charset="-128"/>
              </a:rPr>
              <a:t>1</a:t>
            </a:r>
            <a:endParaRPr kumimoji="1" lang="ja-JP" altLang="en-US" sz="4000" dirty="0">
              <a:solidFill>
                <a:schemeClr val="tx1"/>
              </a:solidFill>
              <a:latin typeface="Meiryo UI" panose="020B0604030504040204" pitchFamily="50" charset="-128"/>
              <a:ea typeface="Meiryo UI" panose="020B0604030504040204" pitchFamily="50" charset="-128"/>
            </a:endParaRPr>
          </a:p>
        </p:txBody>
      </p:sp>
      <p:sp>
        <p:nvSpPr>
          <p:cNvPr id="21" name="正方形/長方形 20">
            <a:extLst>
              <a:ext uri="{FF2B5EF4-FFF2-40B4-BE49-F238E27FC236}">
                <a16:creationId xmlns:a16="http://schemas.microsoft.com/office/drawing/2014/main" id="{5CAD2783-CE69-49F5-8497-0EE70AA2B9B1}"/>
              </a:ext>
            </a:extLst>
          </p:cNvPr>
          <p:cNvSpPr/>
          <p:nvPr/>
        </p:nvSpPr>
        <p:spPr>
          <a:xfrm>
            <a:off x="2328849" y="3439700"/>
            <a:ext cx="7276706" cy="1606733"/>
          </a:xfrm>
          <a:prstGeom prst="rect">
            <a:avLst/>
          </a:prstGeom>
          <a:solidFill>
            <a:schemeClr val="accent5">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kumimoji="1" lang="ja-JP" altLang="en-US" sz="2400" dirty="0">
                <a:solidFill>
                  <a:schemeClr val="tx1"/>
                </a:solidFill>
                <a:latin typeface="Meiryo UI" panose="020B0604030504040204" pitchFamily="50" charset="-128"/>
                <a:ea typeface="Meiryo UI" panose="020B0604030504040204" pitchFamily="50" charset="-128"/>
              </a:rPr>
              <a:t>この講義で身に</a:t>
            </a:r>
            <a:r>
              <a:rPr lang="ja-JP" altLang="en-US" sz="2400" dirty="0">
                <a:solidFill>
                  <a:schemeClr val="tx1"/>
                </a:solidFill>
                <a:latin typeface="Meiryo UI" panose="020B0604030504040204" pitchFamily="50" charset="-128"/>
                <a:ea typeface="Meiryo UI" panose="020B0604030504040204" pitchFamily="50" charset="-128"/>
              </a:rPr>
              <a:t>付く事</a:t>
            </a:r>
          </a:p>
          <a:p>
            <a:pPr marL="514350" indent="-514350">
              <a:buFont typeface="+mj-lt"/>
              <a:buAutoNum type="romanUcPeriod"/>
            </a:pPr>
            <a:r>
              <a:rPr lang="ja-JP" altLang="en-US" sz="2000" dirty="0">
                <a:solidFill>
                  <a:schemeClr val="tx1"/>
                </a:solidFill>
                <a:latin typeface="Meiryo UI" panose="020B0604030504040204" pitchFamily="50" charset="-128"/>
                <a:ea typeface="Meiryo UI" panose="020B0604030504040204" pitchFamily="50" charset="-128"/>
              </a:rPr>
              <a:t>ハミルトニアンとは何かを理解するために力学の基礎を身に付ける</a:t>
            </a:r>
            <a:endParaRPr lang="en-US" altLang="ja-JP" sz="20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8693613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lvl="0" algn="ctr"/>
            <a:r>
              <a:rPr lang="ja-JP" altLang="en-US" sz="2000" dirty="0">
                <a:solidFill>
                  <a:prstClr val="black"/>
                </a:solidFill>
                <a:latin typeface="Meiryo UI" panose="020B0604030504040204" pitchFamily="50" charset="-128"/>
                <a:ea typeface="Meiryo UI" panose="020B0604030504040204" pitchFamily="50" charset="-128"/>
              </a:rPr>
              <a:t>運動方程式の別の解釈</a:t>
            </a:r>
          </a:p>
        </p:txBody>
      </p:sp>
      <p:sp>
        <p:nvSpPr>
          <p:cNvPr id="6" name="正方形/長方形 5">
            <a:extLst>
              <a:ext uri="{FF2B5EF4-FFF2-40B4-BE49-F238E27FC236}">
                <a16:creationId xmlns:a16="http://schemas.microsoft.com/office/drawing/2014/main" id="{91D600F2-7459-41B0-ABB0-B0293ED43BC6}"/>
              </a:ext>
            </a:extLst>
          </p:cNvPr>
          <p:cNvSpPr/>
          <p:nvPr/>
        </p:nvSpPr>
        <p:spPr>
          <a:xfrm>
            <a:off x="1278069" y="3870067"/>
            <a:ext cx="2899955" cy="1027612"/>
          </a:xfrm>
          <a:prstGeom prst="rect">
            <a:avLst/>
          </a:prstGeom>
          <a:gradFill flip="none" rotWithShape="1">
            <a:gsLst>
              <a:gs pos="0">
                <a:schemeClr val="bg1"/>
              </a:gs>
              <a:gs pos="45000">
                <a:schemeClr val="bg1">
                  <a:lumMod val="95000"/>
                </a:schemeClr>
              </a:gs>
              <a:gs pos="75000">
                <a:schemeClr val="bg1">
                  <a:lumMod val="85000"/>
                </a:schemeClr>
              </a:gs>
              <a:gs pos="100000">
                <a:schemeClr val="bg2"/>
              </a:gs>
            </a:gsLst>
            <a:lin ang="16200000" scaled="1"/>
            <a:tileRect/>
          </a:gra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9A093D93-1D32-4C15-AFEC-26FC69B9C60A}"/>
              </a:ext>
            </a:extLst>
          </p:cNvPr>
          <p:cNvSpPr>
            <a:spLocks noChangeAspect="1"/>
          </p:cNvSpPr>
          <p:nvPr/>
        </p:nvSpPr>
        <p:spPr>
          <a:xfrm>
            <a:off x="2060801" y="2535576"/>
            <a:ext cx="1334493" cy="133449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9" name="直線矢印コネクタ 8">
            <a:extLst>
              <a:ext uri="{FF2B5EF4-FFF2-40B4-BE49-F238E27FC236}">
                <a16:creationId xmlns:a16="http://schemas.microsoft.com/office/drawing/2014/main" id="{7DC734CE-3003-40F1-898A-D3427711F6BC}"/>
              </a:ext>
            </a:extLst>
          </p:cNvPr>
          <p:cNvCxnSpPr>
            <a:cxnSpLocks/>
          </p:cNvCxnSpPr>
          <p:nvPr/>
        </p:nvCxnSpPr>
        <p:spPr>
          <a:xfrm flipV="1">
            <a:off x="2959031" y="3202821"/>
            <a:ext cx="1642493" cy="1"/>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12" name="正方形/長方形 11">
            <a:extLst>
              <a:ext uri="{FF2B5EF4-FFF2-40B4-BE49-F238E27FC236}">
                <a16:creationId xmlns:a16="http://schemas.microsoft.com/office/drawing/2014/main" id="{90DB0C5B-CA53-4AB3-881D-2F9209667FFD}"/>
              </a:ext>
            </a:extLst>
          </p:cNvPr>
          <p:cNvSpPr/>
          <p:nvPr/>
        </p:nvSpPr>
        <p:spPr>
          <a:xfrm>
            <a:off x="5572599" y="4159094"/>
            <a:ext cx="5709488" cy="1308004"/>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endParaRPr lang="en-US" altLang="ja-JP" sz="2400" dirty="0">
              <a:solidFill>
                <a:schemeClr val="tx1"/>
              </a:solidFill>
              <a:latin typeface="Meiryo UI" panose="020B0604030504040204" pitchFamily="50" charset="-128"/>
              <a:ea typeface="Meiryo UI" panose="020B0604030504040204" pitchFamily="50" charset="-128"/>
            </a:endParaRPr>
          </a:p>
          <a:p>
            <a:endParaRPr lang="en-US" altLang="ja-JP" sz="2400" dirty="0">
              <a:solidFill>
                <a:schemeClr val="tx1"/>
              </a:solidFill>
              <a:latin typeface="Meiryo UI" panose="020B0604030504040204" pitchFamily="50" charset="-128"/>
              <a:ea typeface="Meiryo UI" panose="020B0604030504040204" pitchFamily="50" charset="-128"/>
            </a:endParaRPr>
          </a:p>
          <a:p>
            <a:endParaRPr lang="en-US" altLang="ja-JP" sz="2400" dirty="0">
              <a:solidFill>
                <a:schemeClr val="tx1"/>
              </a:solidFill>
              <a:latin typeface="Meiryo UI" panose="020B0604030504040204" pitchFamily="50" charset="-128"/>
              <a:ea typeface="Meiryo UI" panose="020B0604030504040204" pitchFamily="50" charset="-128"/>
            </a:endParaRPr>
          </a:p>
          <a:p>
            <a:endParaRPr lang="en-US" altLang="ja-JP" sz="2400" dirty="0">
              <a:solidFill>
                <a:schemeClr val="tx1"/>
              </a:solidFill>
              <a:latin typeface="Meiryo UI" panose="020B0604030504040204" pitchFamily="50" charset="-128"/>
              <a:ea typeface="Meiryo UI" panose="020B0604030504040204" pitchFamily="50" charset="-128"/>
            </a:endParaRPr>
          </a:p>
        </p:txBody>
      </p:sp>
      <p:sp>
        <p:nvSpPr>
          <p:cNvPr id="15" name="テキスト ボックス 14">
            <a:extLst>
              <a:ext uri="{FF2B5EF4-FFF2-40B4-BE49-F238E27FC236}">
                <a16:creationId xmlns:a16="http://schemas.microsoft.com/office/drawing/2014/main" id="{E4DC2A5E-C5F9-495D-836B-16744A952894}"/>
              </a:ext>
            </a:extLst>
          </p:cNvPr>
          <p:cNvSpPr txBox="1"/>
          <p:nvPr/>
        </p:nvSpPr>
        <p:spPr>
          <a:xfrm>
            <a:off x="2405674" y="1886840"/>
            <a:ext cx="553357" cy="553998"/>
          </a:xfrm>
          <a:prstGeom prst="rect">
            <a:avLst/>
          </a:prstGeom>
          <a:noFill/>
        </p:spPr>
        <p:txBody>
          <a:bodyPr wrap="none" rtlCol="0">
            <a:spAutoFit/>
          </a:bodyPr>
          <a:lstStyle/>
          <a:p>
            <a:r>
              <a:rPr kumimoji="1" lang="en-US" altLang="ja-JP" sz="3000" dirty="0">
                <a:latin typeface="Meiryo UI" panose="020B0604030504040204" pitchFamily="50" charset="-128"/>
                <a:ea typeface="Meiryo UI" panose="020B0604030504040204" pitchFamily="50" charset="-128"/>
              </a:rPr>
              <a:t>m</a:t>
            </a:r>
            <a:endParaRPr kumimoji="1" lang="ja-JP" altLang="en-US" sz="3000" dirty="0">
              <a:latin typeface="Meiryo UI" panose="020B0604030504040204" pitchFamily="50" charset="-128"/>
              <a:ea typeface="Meiryo UI" panose="020B0604030504040204" pitchFamily="50" charset="-128"/>
            </a:endParaRPr>
          </a:p>
        </p:txBody>
      </p:sp>
      <p:sp>
        <p:nvSpPr>
          <p:cNvPr id="17" name="テキスト ボックス 16">
            <a:extLst>
              <a:ext uri="{FF2B5EF4-FFF2-40B4-BE49-F238E27FC236}">
                <a16:creationId xmlns:a16="http://schemas.microsoft.com/office/drawing/2014/main" id="{50235845-9551-4D4B-8FBA-CD27C4141C1D}"/>
              </a:ext>
            </a:extLst>
          </p:cNvPr>
          <p:cNvSpPr txBox="1"/>
          <p:nvPr/>
        </p:nvSpPr>
        <p:spPr>
          <a:xfrm>
            <a:off x="3819134" y="2648824"/>
            <a:ext cx="404278" cy="553998"/>
          </a:xfrm>
          <a:prstGeom prst="rect">
            <a:avLst/>
          </a:prstGeom>
          <a:noFill/>
        </p:spPr>
        <p:txBody>
          <a:bodyPr wrap="none" rtlCol="0">
            <a:spAutoFit/>
          </a:bodyPr>
          <a:lstStyle/>
          <a:p>
            <a:r>
              <a:rPr kumimoji="1" lang="en-US" altLang="ja-JP" sz="3000" dirty="0">
                <a:solidFill>
                  <a:schemeClr val="accent2"/>
                </a:solidFill>
                <a:latin typeface="Meiryo UI" panose="020B0604030504040204" pitchFamily="50" charset="-128"/>
                <a:ea typeface="Meiryo UI" panose="020B0604030504040204" pitchFamily="50" charset="-128"/>
              </a:rPr>
              <a:t>F</a:t>
            </a:r>
            <a:endParaRPr kumimoji="1" lang="ja-JP" altLang="en-US" sz="3000" dirty="0">
              <a:solidFill>
                <a:schemeClr val="accent2"/>
              </a:solidFill>
              <a:latin typeface="Meiryo UI" panose="020B0604030504040204" pitchFamily="50" charset="-128"/>
              <a:ea typeface="Meiryo UI" panose="020B0604030504040204" pitchFamily="50" charset="-128"/>
            </a:endParaRPr>
          </a:p>
        </p:txBody>
      </p:sp>
      <p:cxnSp>
        <p:nvCxnSpPr>
          <p:cNvPr id="18" name="直線矢印コネクタ 17">
            <a:extLst>
              <a:ext uri="{FF2B5EF4-FFF2-40B4-BE49-F238E27FC236}">
                <a16:creationId xmlns:a16="http://schemas.microsoft.com/office/drawing/2014/main" id="{2A5F19E8-DC3D-4755-99FE-FEF9F8A08A1E}"/>
              </a:ext>
            </a:extLst>
          </p:cNvPr>
          <p:cNvCxnSpPr>
            <a:cxnSpLocks/>
          </p:cNvCxnSpPr>
          <p:nvPr/>
        </p:nvCxnSpPr>
        <p:spPr>
          <a:xfrm flipV="1">
            <a:off x="2696284" y="3316070"/>
            <a:ext cx="927145" cy="1"/>
          </a:xfrm>
          <a:prstGeom prst="straightConnector1">
            <a:avLst/>
          </a:prstGeom>
          <a:ln w="57150">
            <a:tailEnd type="triangle"/>
          </a:ln>
        </p:spPr>
        <p:style>
          <a:lnRef idx="1">
            <a:schemeClr val="accent4"/>
          </a:lnRef>
          <a:fillRef idx="0">
            <a:schemeClr val="accent4"/>
          </a:fillRef>
          <a:effectRef idx="0">
            <a:schemeClr val="accent4"/>
          </a:effectRef>
          <a:fontRef idx="minor">
            <a:schemeClr val="tx1"/>
          </a:fontRef>
        </p:style>
      </p:cxnSp>
      <p:sp>
        <p:nvSpPr>
          <p:cNvPr id="19" name="テキスト ボックス 18">
            <a:extLst>
              <a:ext uri="{FF2B5EF4-FFF2-40B4-BE49-F238E27FC236}">
                <a16:creationId xmlns:a16="http://schemas.microsoft.com/office/drawing/2014/main" id="{38588704-FD14-4A38-8660-1F4F161A74B9}"/>
              </a:ext>
            </a:extLst>
          </p:cNvPr>
          <p:cNvSpPr txBox="1"/>
          <p:nvPr/>
        </p:nvSpPr>
        <p:spPr>
          <a:xfrm>
            <a:off x="2869887" y="3268700"/>
            <a:ext cx="404278" cy="553998"/>
          </a:xfrm>
          <a:prstGeom prst="rect">
            <a:avLst/>
          </a:prstGeom>
          <a:noFill/>
        </p:spPr>
        <p:txBody>
          <a:bodyPr wrap="none" rtlCol="0">
            <a:spAutoFit/>
          </a:bodyPr>
          <a:lstStyle/>
          <a:p>
            <a:r>
              <a:rPr kumimoji="1" lang="en-US" altLang="ja-JP" sz="3000" dirty="0">
                <a:solidFill>
                  <a:schemeClr val="accent4"/>
                </a:solidFill>
                <a:latin typeface="Meiryo UI" panose="020B0604030504040204" pitchFamily="50" charset="-128"/>
                <a:ea typeface="Meiryo UI" panose="020B0604030504040204" pitchFamily="50" charset="-128"/>
              </a:rPr>
              <a:t>a</a:t>
            </a:r>
            <a:endParaRPr kumimoji="1" lang="ja-JP" altLang="en-US" sz="3000" dirty="0">
              <a:solidFill>
                <a:schemeClr val="accent4"/>
              </a:solidFill>
              <a:latin typeface="Meiryo UI" panose="020B0604030504040204" pitchFamily="50" charset="-128"/>
              <a:ea typeface="Meiryo UI" panose="020B0604030504040204" pitchFamily="50" charset="-128"/>
            </a:endParaRPr>
          </a:p>
        </p:txBody>
      </p:sp>
      <p:sp>
        <p:nvSpPr>
          <p:cNvPr id="22" name="テキスト ボックス 21">
            <a:extLst>
              <a:ext uri="{FF2B5EF4-FFF2-40B4-BE49-F238E27FC236}">
                <a16:creationId xmlns:a16="http://schemas.microsoft.com/office/drawing/2014/main" id="{7EA7047B-97ED-4F5A-87DE-E3934D2A35EA}"/>
              </a:ext>
            </a:extLst>
          </p:cNvPr>
          <p:cNvSpPr txBox="1"/>
          <p:nvPr/>
        </p:nvSpPr>
        <p:spPr>
          <a:xfrm>
            <a:off x="9173818" y="4401038"/>
            <a:ext cx="2108269" cy="553998"/>
          </a:xfrm>
          <a:prstGeom prst="rect">
            <a:avLst/>
          </a:prstGeom>
          <a:noFill/>
        </p:spPr>
        <p:txBody>
          <a:bodyPr wrap="none" rtlCol="0">
            <a:spAutoFit/>
          </a:bodyPr>
          <a:lstStyle/>
          <a:p>
            <a:r>
              <a:rPr kumimoji="1" lang="ja-JP" altLang="en-US" sz="3000" dirty="0">
                <a:latin typeface="Meiryo UI" panose="020B0604030504040204" pitchFamily="50" charset="-128"/>
                <a:ea typeface="Meiryo UI" panose="020B0604030504040204" pitchFamily="50" charset="-128"/>
              </a:rPr>
              <a:t>運動方程式</a:t>
            </a:r>
          </a:p>
        </p:txBody>
      </p:sp>
      <p:pic>
        <p:nvPicPr>
          <p:cNvPr id="4" name="図 3">
            <a:extLst>
              <a:ext uri="{FF2B5EF4-FFF2-40B4-BE49-F238E27FC236}">
                <a16:creationId xmlns:a16="http://schemas.microsoft.com/office/drawing/2014/main" id="{860349D7-F953-452C-A9E8-6A5EF0A10D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51373" y="4228926"/>
            <a:ext cx="2304762" cy="1095238"/>
          </a:xfrm>
          <a:prstGeom prst="rect">
            <a:avLst/>
          </a:prstGeom>
        </p:spPr>
      </p:pic>
      <p:sp>
        <p:nvSpPr>
          <p:cNvPr id="26" name="正方形/長方形 25">
            <a:extLst>
              <a:ext uri="{FF2B5EF4-FFF2-40B4-BE49-F238E27FC236}">
                <a16:creationId xmlns:a16="http://schemas.microsoft.com/office/drawing/2014/main" id="{28842219-E08D-46D7-8FC7-D9874D91214A}"/>
              </a:ext>
            </a:extLst>
          </p:cNvPr>
          <p:cNvSpPr/>
          <p:nvPr/>
        </p:nvSpPr>
        <p:spPr>
          <a:xfrm>
            <a:off x="5499754" y="1623908"/>
            <a:ext cx="5709488" cy="73801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endParaRPr lang="en-US" altLang="ja-JP" sz="2400" dirty="0">
              <a:solidFill>
                <a:schemeClr val="tx1"/>
              </a:solidFill>
              <a:latin typeface="Meiryo UI" panose="020B0604030504040204" pitchFamily="50" charset="-128"/>
              <a:ea typeface="Meiryo UI" panose="020B0604030504040204" pitchFamily="50" charset="-128"/>
            </a:endParaRPr>
          </a:p>
        </p:txBody>
      </p:sp>
      <p:pic>
        <p:nvPicPr>
          <p:cNvPr id="11" name="図 10">
            <a:extLst>
              <a:ext uri="{FF2B5EF4-FFF2-40B4-BE49-F238E27FC236}">
                <a16:creationId xmlns:a16="http://schemas.microsoft.com/office/drawing/2014/main" id="{5A6B9946-9CC6-4502-AFBB-FB7DE3F75F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08668" y="1634034"/>
            <a:ext cx="2188115" cy="621803"/>
          </a:xfrm>
          <a:prstGeom prst="rect">
            <a:avLst/>
          </a:prstGeom>
        </p:spPr>
      </p:pic>
      <p:sp>
        <p:nvSpPr>
          <p:cNvPr id="27" name="テキスト ボックス 26">
            <a:extLst>
              <a:ext uri="{FF2B5EF4-FFF2-40B4-BE49-F238E27FC236}">
                <a16:creationId xmlns:a16="http://schemas.microsoft.com/office/drawing/2014/main" id="{607AB09F-F71A-46BE-966F-0C7EFC923945}"/>
              </a:ext>
            </a:extLst>
          </p:cNvPr>
          <p:cNvSpPr txBox="1"/>
          <p:nvPr/>
        </p:nvSpPr>
        <p:spPr>
          <a:xfrm>
            <a:off x="8816279" y="1686393"/>
            <a:ext cx="1338828" cy="553998"/>
          </a:xfrm>
          <a:prstGeom prst="rect">
            <a:avLst/>
          </a:prstGeom>
          <a:noFill/>
        </p:spPr>
        <p:txBody>
          <a:bodyPr wrap="none" rtlCol="0">
            <a:spAutoFit/>
          </a:bodyPr>
          <a:lstStyle/>
          <a:p>
            <a:r>
              <a:rPr lang="ja-JP" altLang="en-US" sz="3000" dirty="0">
                <a:latin typeface="Meiryo UI" panose="020B0604030504040204" pitchFamily="50" charset="-128"/>
                <a:ea typeface="Meiryo UI" panose="020B0604030504040204" pitchFamily="50" charset="-128"/>
              </a:rPr>
              <a:t>運動量</a:t>
            </a:r>
            <a:endParaRPr kumimoji="1" lang="ja-JP" altLang="en-US" sz="3000" dirty="0">
              <a:latin typeface="Meiryo UI" panose="020B0604030504040204" pitchFamily="50" charset="-128"/>
              <a:ea typeface="Meiryo UI" panose="020B0604030504040204" pitchFamily="50" charset="-128"/>
            </a:endParaRPr>
          </a:p>
        </p:txBody>
      </p:sp>
      <p:sp>
        <p:nvSpPr>
          <p:cNvPr id="28" name="テキスト ボックス 27">
            <a:extLst>
              <a:ext uri="{FF2B5EF4-FFF2-40B4-BE49-F238E27FC236}">
                <a16:creationId xmlns:a16="http://schemas.microsoft.com/office/drawing/2014/main" id="{88FF20F3-EFB4-4E80-AABE-767287081D86}"/>
              </a:ext>
            </a:extLst>
          </p:cNvPr>
          <p:cNvSpPr txBox="1"/>
          <p:nvPr/>
        </p:nvSpPr>
        <p:spPr>
          <a:xfrm>
            <a:off x="8933341" y="2424403"/>
            <a:ext cx="2672526" cy="461665"/>
          </a:xfrm>
          <a:prstGeom prst="rect">
            <a:avLst/>
          </a:prstGeom>
          <a:noFill/>
        </p:spPr>
        <p:txBody>
          <a:bodyPr wrap="none" rtlCol="0">
            <a:spAutoFit/>
          </a:bodyPr>
          <a:lstStyle/>
          <a:p>
            <a:r>
              <a:rPr lang="ja-JP" altLang="en-US" sz="2400" dirty="0">
                <a:latin typeface="Meiryo UI" panose="020B0604030504040204" pitchFamily="50" charset="-128"/>
                <a:ea typeface="Meiryo UI" panose="020B0604030504040204" pitchFamily="50" charset="-128"/>
              </a:rPr>
              <a:t>という量を導入すると</a:t>
            </a:r>
            <a:endParaRPr kumimoji="1" lang="ja-JP" altLang="en-US" sz="2400" dirty="0">
              <a:latin typeface="Meiryo UI" panose="020B0604030504040204" pitchFamily="50" charset="-128"/>
              <a:ea typeface="Meiryo UI" panose="020B0604030504040204" pitchFamily="50" charset="-128"/>
            </a:endParaRPr>
          </a:p>
        </p:txBody>
      </p:sp>
      <p:sp>
        <p:nvSpPr>
          <p:cNvPr id="29" name="テキスト ボックス 28">
            <a:extLst>
              <a:ext uri="{FF2B5EF4-FFF2-40B4-BE49-F238E27FC236}">
                <a16:creationId xmlns:a16="http://schemas.microsoft.com/office/drawing/2014/main" id="{461523F4-25E8-49D4-881F-8DCCF1F4434D}"/>
              </a:ext>
            </a:extLst>
          </p:cNvPr>
          <p:cNvSpPr txBox="1"/>
          <p:nvPr/>
        </p:nvSpPr>
        <p:spPr>
          <a:xfrm>
            <a:off x="5511639" y="3202821"/>
            <a:ext cx="4507965" cy="830997"/>
          </a:xfrm>
          <a:prstGeom prst="rect">
            <a:avLst/>
          </a:prstGeom>
          <a:noFill/>
        </p:spPr>
        <p:txBody>
          <a:bodyPr wrap="none" rtlCol="0">
            <a:spAutoFit/>
          </a:bodyPr>
          <a:lstStyle/>
          <a:p>
            <a:r>
              <a:rPr lang="ja-JP" altLang="en-US" sz="2400" dirty="0">
                <a:latin typeface="Meiryo UI" panose="020B0604030504040204" pitchFamily="50" charset="-128"/>
                <a:ea typeface="Meiryo UI" panose="020B0604030504040204" pitchFamily="50" charset="-128"/>
              </a:rPr>
              <a:t>運動量とは“止めにくさ”の事</a:t>
            </a:r>
            <a:endParaRPr lang="en-US" altLang="ja-JP" sz="2400" dirty="0">
              <a:latin typeface="Meiryo UI" panose="020B0604030504040204" pitchFamily="50" charset="-128"/>
              <a:ea typeface="Meiryo UI" panose="020B0604030504040204" pitchFamily="50" charset="-128"/>
            </a:endParaRPr>
          </a:p>
          <a:p>
            <a:r>
              <a:rPr kumimoji="1" lang="en-US" altLang="ja-JP" sz="2400" dirty="0">
                <a:latin typeface="Meiryo UI" panose="020B0604030504040204" pitchFamily="50" charset="-128"/>
                <a:ea typeface="Meiryo UI" panose="020B0604030504040204" pitchFamily="50" charset="-128"/>
              </a:rPr>
              <a:t>(</a:t>
            </a:r>
            <a:r>
              <a:rPr kumimoji="1" lang="ja-JP" altLang="en-US" sz="2400" dirty="0">
                <a:latin typeface="Meiryo UI" panose="020B0604030504040204" pitchFamily="50" charset="-128"/>
                <a:ea typeface="Meiryo UI" panose="020B0604030504040204" pitchFamily="50" charset="-128"/>
              </a:rPr>
              <a:t>同じ速さでも重いものは止めにくい</a:t>
            </a:r>
            <a:r>
              <a:rPr kumimoji="1" lang="en-US" altLang="ja-JP" sz="2400" dirty="0">
                <a:latin typeface="Meiryo UI" panose="020B0604030504040204" pitchFamily="50" charset="-128"/>
                <a:ea typeface="Meiryo UI" panose="020B0604030504040204" pitchFamily="50" charset="-128"/>
              </a:rPr>
              <a:t>)</a:t>
            </a:r>
            <a:endParaRPr kumimoji="1" lang="ja-JP" altLang="en-US" sz="2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693272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lvl="0" algn="ctr"/>
            <a:r>
              <a:rPr lang="ja-JP" altLang="en-US" sz="2000" dirty="0">
                <a:solidFill>
                  <a:prstClr val="black"/>
                </a:solidFill>
                <a:latin typeface="Meiryo UI" panose="020B0604030504040204" pitchFamily="50" charset="-128"/>
                <a:ea typeface="Meiryo UI" panose="020B0604030504040204" pitchFamily="50" charset="-128"/>
              </a:rPr>
              <a:t>運動方程式の別の解釈</a:t>
            </a:r>
          </a:p>
        </p:txBody>
      </p:sp>
      <p:sp>
        <p:nvSpPr>
          <p:cNvPr id="6" name="正方形/長方形 5">
            <a:extLst>
              <a:ext uri="{FF2B5EF4-FFF2-40B4-BE49-F238E27FC236}">
                <a16:creationId xmlns:a16="http://schemas.microsoft.com/office/drawing/2014/main" id="{91D600F2-7459-41B0-ABB0-B0293ED43BC6}"/>
              </a:ext>
            </a:extLst>
          </p:cNvPr>
          <p:cNvSpPr/>
          <p:nvPr/>
        </p:nvSpPr>
        <p:spPr>
          <a:xfrm>
            <a:off x="1278069" y="3870067"/>
            <a:ext cx="2899955" cy="1027612"/>
          </a:xfrm>
          <a:prstGeom prst="rect">
            <a:avLst/>
          </a:prstGeom>
          <a:gradFill flip="none" rotWithShape="1">
            <a:gsLst>
              <a:gs pos="0">
                <a:schemeClr val="bg1"/>
              </a:gs>
              <a:gs pos="45000">
                <a:schemeClr val="bg1">
                  <a:lumMod val="95000"/>
                </a:schemeClr>
              </a:gs>
              <a:gs pos="75000">
                <a:schemeClr val="bg1">
                  <a:lumMod val="85000"/>
                </a:schemeClr>
              </a:gs>
              <a:gs pos="100000">
                <a:schemeClr val="bg2"/>
              </a:gs>
            </a:gsLst>
            <a:lin ang="16200000" scaled="1"/>
            <a:tileRect/>
          </a:gra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9A093D93-1D32-4C15-AFEC-26FC69B9C60A}"/>
              </a:ext>
            </a:extLst>
          </p:cNvPr>
          <p:cNvSpPr>
            <a:spLocks noChangeAspect="1"/>
          </p:cNvSpPr>
          <p:nvPr/>
        </p:nvSpPr>
        <p:spPr>
          <a:xfrm>
            <a:off x="2060801" y="2535576"/>
            <a:ext cx="1334493" cy="133449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9" name="直線矢印コネクタ 8">
            <a:extLst>
              <a:ext uri="{FF2B5EF4-FFF2-40B4-BE49-F238E27FC236}">
                <a16:creationId xmlns:a16="http://schemas.microsoft.com/office/drawing/2014/main" id="{7DC734CE-3003-40F1-898A-D3427711F6BC}"/>
              </a:ext>
            </a:extLst>
          </p:cNvPr>
          <p:cNvCxnSpPr>
            <a:cxnSpLocks/>
          </p:cNvCxnSpPr>
          <p:nvPr/>
        </p:nvCxnSpPr>
        <p:spPr>
          <a:xfrm flipV="1">
            <a:off x="2959031" y="3202821"/>
            <a:ext cx="1642493" cy="1"/>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12" name="正方形/長方形 11">
            <a:extLst>
              <a:ext uri="{FF2B5EF4-FFF2-40B4-BE49-F238E27FC236}">
                <a16:creationId xmlns:a16="http://schemas.microsoft.com/office/drawing/2014/main" id="{90DB0C5B-CA53-4AB3-881D-2F9209667FFD}"/>
              </a:ext>
            </a:extLst>
          </p:cNvPr>
          <p:cNvSpPr/>
          <p:nvPr/>
        </p:nvSpPr>
        <p:spPr>
          <a:xfrm>
            <a:off x="5572599" y="4159094"/>
            <a:ext cx="5709488" cy="1308004"/>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endParaRPr lang="en-US" altLang="ja-JP" sz="2400" dirty="0">
              <a:solidFill>
                <a:schemeClr val="tx1"/>
              </a:solidFill>
              <a:latin typeface="Meiryo UI" panose="020B0604030504040204" pitchFamily="50" charset="-128"/>
              <a:ea typeface="Meiryo UI" panose="020B0604030504040204" pitchFamily="50" charset="-128"/>
            </a:endParaRPr>
          </a:p>
          <a:p>
            <a:endParaRPr lang="en-US" altLang="ja-JP" sz="2400" dirty="0">
              <a:solidFill>
                <a:schemeClr val="tx1"/>
              </a:solidFill>
              <a:latin typeface="Meiryo UI" panose="020B0604030504040204" pitchFamily="50" charset="-128"/>
              <a:ea typeface="Meiryo UI" panose="020B0604030504040204" pitchFamily="50" charset="-128"/>
            </a:endParaRPr>
          </a:p>
          <a:p>
            <a:endParaRPr lang="en-US" altLang="ja-JP" sz="2400" dirty="0">
              <a:solidFill>
                <a:schemeClr val="tx1"/>
              </a:solidFill>
              <a:latin typeface="Meiryo UI" panose="020B0604030504040204" pitchFamily="50" charset="-128"/>
              <a:ea typeface="Meiryo UI" panose="020B0604030504040204" pitchFamily="50" charset="-128"/>
            </a:endParaRPr>
          </a:p>
          <a:p>
            <a:endParaRPr lang="en-US" altLang="ja-JP" sz="2400" dirty="0">
              <a:solidFill>
                <a:schemeClr val="tx1"/>
              </a:solidFill>
              <a:latin typeface="Meiryo UI" panose="020B0604030504040204" pitchFamily="50" charset="-128"/>
              <a:ea typeface="Meiryo UI" panose="020B0604030504040204" pitchFamily="50" charset="-128"/>
            </a:endParaRPr>
          </a:p>
        </p:txBody>
      </p:sp>
      <p:sp>
        <p:nvSpPr>
          <p:cNvPr id="15" name="テキスト ボックス 14">
            <a:extLst>
              <a:ext uri="{FF2B5EF4-FFF2-40B4-BE49-F238E27FC236}">
                <a16:creationId xmlns:a16="http://schemas.microsoft.com/office/drawing/2014/main" id="{E4DC2A5E-C5F9-495D-836B-16744A952894}"/>
              </a:ext>
            </a:extLst>
          </p:cNvPr>
          <p:cNvSpPr txBox="1"/>
          <p:nvPr/>
        </p:nvSpPr>
        <p:spPr>
          <a:xfrm>
            <a:off x="2405674" y="1886840"/>
            <a:ext cx="553357" cy="553998"/>
          </a:xfrm>
          <a:prstGeom prst="rect">
            <a:avLst/>
          </a:prstGeom>
          <a:noFill/>
        </p:spPr>
        <p:txBody>
          <a:bodyPr wrap="none" rtlCol="0">
            <a:spAutoFit/>
          </a:bodyPr>
          <a:lstStyle/>
          <a:p>
            <a:r>
              <a:rPr kumimoji="1" lang="en-US" altLang="ja-JP" sz="3000" dirty="0">
                <a:latin typeface="Meiryo UI" panose="020B0604030504040204" pitchFamily="50" charset="-128"/>
                <a:ea typeface="Meiryo UI" panose="020B0604030504040204" pitchFamily="50" charset="-128"/>
              </a:rPr>
              <a:t>m</a:t>
            </a:r>
            <a:endParaRPr kumimoji="1" lang="ja-JP" altLang="en-US" sz="3000" dirty="0">
              <a:latin typeface="Meiryo UI" panose="020B0604030504040204" pitchFamily="50" charset="-128"/>
              <a:ea typeface="Meiryo UI" panose="020B0604030504040204" pitchFamily="50" charset="-128"/>
            </a:endParaRPr>
          </a:p>
        </p:txBody>
      </p:sp>
      <p:sp>
        <p:nvSpPr>
          <p:cNvPr id="17" name="テキスト ボックス 16">
            <a:extLst>
              <a:ext uri="{FF2B5EF4-FFF2-40B4-BE49-F238E27FC236}">
                <a16:creationId xmlns:a16="http://schemas.microsoft.com/office/drawing/2014/main" id="{50235845-9551-4D4B-8FBA-CD27C4141C1D}"/>
              </a:ext>
            </a:extLst>
          </p:cNvPr>
          <p:cNvSpPr txBox="1"/>
          <p:nvPr/>
        </p:nvSpPr>
        <p:spPr>
          <a:xfrm>
            <a:off x="3819134" y="2648824"/>
            <a:ext cx="404278" cy="553998"/>
          </a:xfrm>
          <a:prstGeom prst="rect">
            <a:avLst/>
          </a:prstGeom>
          <a:noFill/>
        </p:spPr>
        <p:txBody>
          <a:bodyPr wrap="none" rtlCol="0">
            <a:spAutoFit/>
          </a:bodyPr>
          <a:lstStyle/>
          <a:p>
            <a:r>
              <a:rPr kumimoji="1" lang="en-US" altLang="ja-JP" sz="3000" dirty="0">
                <a:solidFill>
                  <a:schemeClr val="accent2"/>
                </a:solidFill>
                <a:latin typeface="Meiryo UI" panose="020B0604030504040204" pitchFamily="50" charset="-128"/>
                <a:ea typeface="Meiryo UI" panose="020B0604030504040204" pitchFamily="50" charset="-128"/>
              </a:rPr>
              <a:t>F</a:t>
            </a:r>
            <a:endParaRPr kumimoji="1" lang="ja-JP" altLang="en-US" sz="3000" dirty="0">
              <a:solidFill>
                <a:schemeClr val="accent2"/>
              </a:solidFill>
              <a:latin typeface="Meiryo UI" panose="020B0604030504040204" pitchFamily="50" charset="-128"/>
              <a:ea typeface="Meiryo UI" panose="020B0604030504040204" pitchFamily="50" charset="-128"/>
            </a:endParaRPr>
          </a:p>
        </p:txBody>
      </p:sp>
      <p:cxnSp>
        <p:nvCxnSpPr>
          <p:cNvPr id="18" name="直線矢印コネクタ 17">
            <a:extLst>
              <a:ext uri="{FF2B5EF4-FFF2-40B4-BE49-F238E27FC236}">
                <a16:creationId xmlns:a16="http://schemas.microsoft.com/office/drawing/2014/main" id="{2A5F19E8-DC3D-4755-99FE-FEF9F8A08A1E}"/>
              </a:ext>
            </a:extLst>
          </p:cNvPr>
          <p:cNvCxnSpPr>
            <a:cxnSpLocks/>
          </p:cNvCxnSpPr>
          <p:nvPr/>
        </p:nvCxnSpPr>
        <p:spPr>
          <a:xfrm flipV="1">
            <a:off x="2696284" y="3316070"/>
            <a:ext cx="927145" cy="1"/>
          </a:xfrm>
          <a:prstGeom prst="straightConnector1">
            <a:avLst/>
          </a:prstGeom>
          <a:ln w="57150">
            <a:tailEnd type="triangle"/>
          </a:ln>
        </p:spPr>
        <p:style>
          <a:lnRef idx="1">
            <a:schemeClr val="accent4"/>
          </a:lnRef>
          <a:fillRef idx="0">
            <a:schemeClr val="accent4"/>
          </a:fillRef>
          <a:effectRef idx="0">
            <a:schemeClr val="accent4"/>
          </a:effectRef>
          <a:fontRef idx="minor">
            <a:schemeClr val="tx1"/>
          </a:fontRef>
        </p:style>
      </p:cxnSp>
      <p:sp>
        <p:nvSpPr>
          <p:cNvPr id="19" name="テキスト ボックス 18">
            <a:extLst>
              <a:ext uri="{FF2B5EF4-FFF2-40B4-BE49-F238E27FC236}">
                <a16:creationId xmlns:a16="http://schemas.microsoft.com/office/drawing/2014/main" id="{38588704-FD14-4A38-8660-1F4F161A74B9}"/>
              </a:ext>
            </a:extLst>
          </p:cNvPr>
          <p:cNvSpPr txBox="1"/>
          <p:nvPr/>
        </p:nvSpPr>
        <p:spPr>
          <a:xfrm>
            <a:off x="2869887" y="3268700"/>
            <a:ext cx="404278" cy="553998"/>
          </a:xfrm>
          <a:prstGeom prst="rect">
            <a:avLst/>
          </a:prstGeom>
          <a:noFill/>
        </p:spPr>
        <p:txBody>
          <a:bodyPr wrap="none" rtlCol="0">
            <a:spAutoFit/>
          </a:bodyPr>
          <a:lstStyle/>
          <a:p>
            <a:r>
              <a:rPr kumimoji="1" lang="en-US" altLang="ja-JP" sz="3000" dirty="0">
                <a:solidFill>
                  <a:schemeClr val="accent4"/>
                </a:solidFill>
                <a:latin typeface="Meiryo UI" panose="020B0604030504040204" pitchFamily="50" charset="-128"/>
                <a:ea typeface="Meiryo UI" panose="020B0604030504040204" pitchFamily="50" charset="-128"/>
              </a:rPr>
              <a:t>a</a:t>
            </a:r>
            <a:endParaRPr kumimoji="1" lang="ja-JP" altLang="en-US" sz="3000" dirty="0">
              <a:solidFill>
                <a:schemeClr val="accent4"/>
              </a:solidFill>
              <a:latin typeface="Meiryo UI" panose="020B0604030504040204" pitchFamily="50" charset="-128"/>
              <a:ea typeface="Meiryo UI" panose="020B0604030504040204" pitchFamily="50" charset="-128"/>
            </a:endParaRPr>
          </a:p>
        </p:txBody>
      </p:sp>
      <p:sp>
        <p:nvSpPr>
          <p:cNvPr id="22" name="テキスト ボックス 21">
            <a:extLst>
              <a:ext uri="{FF2B5EF4-FFF2-40B4-BE49-F238E27FC236}">
                <a16:creationId xmlns:a16="http://schemas.microsoft.com/office/drawing/2014/main" id="{7EA7047B-97ED-4F5A-87DE-E3934D2A35EA}"/>
              </a:ext>
            </a:extLst>
          </p:cNvPr>
          <p:cNvSpPr txBox="1"/>
          <p:nvPr/>
        </p:nvSpPr>
        <p:spPr>
          <a:xfrm>
            <a:off x="9173818" y="4401038"/>
            <a:ext cx="2108269" cy="553998"/>
          </a:xfrm>
          <a:prstGeom prst="rect">
            <a:avLst/>
          </a:prstGeom>
          <a:noFill/>
        </p:spPr>
        <p:txBody>
          <a:bodyPr wrap="none" rtlCol="0">
            <a:spAutoFit/>
          </a:bodyPr>
          <a:lstStyle/>
          <a:p>
            <a:r>
              <a:rPr kumimoji="1" lang="ja-JP" altLang="en-US" sz="3000" dirty="0">
                <a:latin typeface="Meiryo UI" panose="020B0604030504040204" pitchFamily="50" charset="-128"/>
                <a:ea typeface="Meiryo UI" panose="020B0604030504040204" pitchFamily="50" charset="-128"/>
              </a:rPr>
              <a:t>運動方程式</a:t>
            </a:r>
          </a:p>
        </p:txBody>
      </p:sp>
      <p:pic>
        <p:nvPicPr>
          <p:cNvPr id="4" name="図 3">
            <a:extLst>
              <a:ext uri="{FF2B5EF4-FFF2-40B4-BE49-F238E27FC236}">
                <a16:creationId xmlns:a16="http://schemas.microsoft.com/office/drawing/2014/main" id="{860349D7-F953-452C-A9E8-6A5EF0A10D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51373" y="4228926"/>
            <a:ext cx="2304762" cy="1095238"/>
          </a:xfrm>
          <a:prstGeom prst="rect">
            <a:avLst/>
          </a:prstGeom>
        </p:spPr>
      </p:pic>
      <p:sp>
        <p:nvSpPr>
          <p:cNvPr id="26" name="正方形/長方形 25">
            <a:extLst>
              <a:ext uri="{FF2B5EF4-FFF2-40B4-BE49-F238E27FC236}">
                <a16:creationId xmlns:a16="http://schemas.microsoft.com/office/drawing/2014/main" id="{28842219-E08D-46D7-8FC7-D9874D91214A}"/>
              </a:ext>
            </a:extLst>
          </p:cNvPr>
          <p:cNvSpPr/>
          <p:nvPr/>
        </p:nvSpPr>
        <p:spPr>
          <a:xfrm>
            <a:off x="5499754" y="1623908"/>
            <a:ext cx="5709488" cy="73801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endParaRPr lang="en-US" altLang="ja-JP" sz="2400" dirty="0">
              <a:solidFill>
                <a:schemeClr val="tx1"/>
              </a:solidFill>
              <a:latin typeface="Meiryo UI" panose="020B0604030504040204" pitchFamily="50" charset="-128"/>
              <a:ea typeface="Meiryo UI" panose="020B0604030504040204" pitchFamily="50" charset="-128"/>
            </a:endParaRPr>
          </a:p>
        </p:txBody>
      </p:sp>
      <p:pic>
        <p:nvPicPr>
          <p:cNvPr id="11" name="図 10">
            <a:extLst>
              <a:ext uri="{FF2B5EF4-FFF2-40B4-BE49-F238E27FC236}">
                <a16:creationId xmlns:a16="http://schemas.microsoft.com/office/drawing/2014/main" id="{5A6B9946-9CC6-4502-AFBB-FB7DE3F75F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08668" y="1634034"/>
            <a:ext cx="2188115" cy="621803"/>
          </a:xfrm>
          <a:prstGeom prst="rect">
            <a:avLst/>
          </a:prstGeom>
        </p:spPr>
      </p:pic>
      <p:sp>
        <p:nvSpPr>
          <p:cNvPr id="27" name="テキスト ボックス 26">
            <a:extLst>
              <a:ext uri="{FF2B5EF4-FFF2-40B4-BE49-F238E27FC236}">
                <a16:creationId xmlns:a16="http://schemas.microsoft.com/office/drawing/2014/main" id="{607AB09F-F71A-46BE-966F-0C7EFC923945}"/>
              </a:ext>
            </a:extLst>
          </p:cNvPr>
          <p:cNvSpPr txBox="1"/>
          <p:nvPr/>
        </p:nvSpPr>
        <p:spPr>
          <a:xfrm>
            <a:off x="8816279" y="1686393"/>
            <a:ext cx="1338828" cy="553998"/>
          </a:xfrm>
          <a:prstGeom prst="rect">
            <a:avLst/>
          </a:prstGeom>
          <a:noFill/>
        </p:spPr>
        <p:txBody>
          <a:bodyPr wrap="none" rtlCol="0">
            <a:spAutoFit/>
          </a:bodyPr>
          <a:lstStyle/>
          <a:p>
            <a:r>
              <a:rPr lang="ja-JP" altLang="en-US" sz="3000" dirty="0">
                <a:latin typeface="Meiryo UI" panose="020B0604030504040204" pitchFamily="50" charset="-128"/>
                <a:ea typeface="Meiryo UI" panose="020B0604030504040204" pitchFamily="50" charset="-128"/>
              </a:rPr>
              <a:t>運動量</a:t>
            </a:r>
            <a:endParaRPr kumimoji="1" lang="ja-JP" altLang="en-US" sz="3000" dirty="0">
              <a:latin typeface="Meiryo UI" panose="020B0604030504040204" pitchFamily="50" charset="-128"/>
              <a:ea typeface="Meiryo UI" panose="020B0604030504040204" pitchFamily="50" charset="-128"/>
            </a:endParaRPr>
          </a:p>
        </p:txBody>
      </p:sp>
      <p:sp>
        <p:nvSpPr>
          <p:cNvPr id="28" name="テキスト ボックス 27">
            <a:extLst>
              <a:ext uri="{FF2B5EF4-FFF2-40B4-BE49-F238E27FC236}">
                <a16:creationId xmlns:a16="http://schemas.microsoft.com/office/drawing/2014/main" id="{88FF20F3-EFB4-4E80-AABE-767287081D86}"/>
              </a:ext>
            </a:extLst>
          </p:cNvPr>
          <p:cNvSpPr txBox="1"/>
          <p:nvPr/>
        </p:nvSpPr>
        <p:spPr>
          <a:xfrm>
            <a:off x="8933341" y="2424403"/>
            <a:ext cx="2672526" cy="461665"/>
          </a:xfrm>
          <a:prstGeom prst="rect">
            <a:avLst/>
          </a:prstGeom>
          <a:noFill/>
        </p:spPr>
        <p:txBody>
          <a:bodyPr wrap="none" rtlCol="0">
            <a:spAutoFit/>
          </a:bodyPr>
          <a:lstStyle/>
          <a:p>
            <a:r>
              <a:rPr lang="ja-JP" altLang="en-US" sz="2400" dirty="0">
                <a:latin typeface="Meiryo UI" panose="020B0604030504040204" pitchFamily="50" charset="-128"/>
                <a:ea typeface="Meiryo UI" panose="020B0604030504040204" pitchFamily="50" charset="-128"/>
              </a:rPr>
              <a:t>という量を導入すると</a:t>
            </a:r>
            <a:endParaRPr kumimoji="1" lang="ja-JP" altLang="en-US" sz="2400" dirty="0">
              <a:latin typeface="Meiryo UI" panose="020B0604030504040204" pitchFamily="50" charset="-128"/>
              <a:ea typeface="Meiryo UI" panose="020B0604030504040204" pitchFamily="50" charset="-128"/>
            </a:endParaRPr>
          </a:p>
        </p:txBody>
      </p:sp>
      <p:sp>
        <p:nvSpPr>
          <p:cNvPr id="29" name="テキスト ボックス 28">
            <a:extLst>
              <a:ext uri="{FF2B5EF4-FFF2-40B4-BE49-F238E27FC236}">
                <a16:creationId xmlns:a16="http://schemas.microsoft.com/office/drawing/2014/main" id="{461523F4-25E8-49D4-881F-8DCCF1F4434D}"/>
              </a:ext>
            </a:extLst>
          </p:cNvPr>
          <p:cNvSpPr txBox="1"/>
          <p:nvPr/>
        </p:nvSpPr>
        <p:spPr>
          <a:xfrm>
            <a:off x="5511639" y="3202821"/>
            <a:ext cx="4507965" cy="830997"/>
          </a:xfrm>
          <a:prstGeom prst="rect">
            <a:avLst/>
          </a:prstGeom>
          <a:noFill/>
        </p:spPr>
        <p:txBody>
          <a:bodyPr wrap="none" rtlCol="0">
            <a:spAutoFit/>
          </a:bodyPr>
          <a:lstStyle/>
          <a:p>
            <a:r>
              <a:rPr lang="ja-JP" altLang="en-US" sz="2400" dirty="0">
                <a:latin typeface="Meiryo UI" panose="020B0604030504040204" pitchFamily="50" charset="-128"/>
                <a:ea typeface="Meiryo UI" panose="020B0604030504040204" pitchFamily="50" charset="-128"/>
              </a:rPr>
              <a:t>運動量とは“止めにくさ”の事</a:t>
            </a:r>
            <a:endParaRPr lang="en-US" altLang="ja-JP" sz="2400" dirty="0">
              <a:latin typeface="Meiryo UI" panose="020B0604030504040204" pitchFamily="50" charset="-128"/>
              <a:ea typeface="Meiryo UI" panose="020B0604030504040204" pitchFamily="50" charset="-128"/>
            </a:endParaRPr>
          </a:p>
          <a:p>
            <a:r>
              <a:rPr kumimoji="1" lang="en-US" altLang="ja-JP" sz="2400" dirty="0">
                <a:latin typeface="Meiryo UI" panose="020B0604030504040204" pitchFamily="50" charset="-128"/>
                <a:ea typeface="Meiryo UI" panose="020B0604030504040204" pitchFamily="50" charset="-128"/>
              </a:rPr>
              <a:t>(</a:t>
            </a:r>
            <a:r>
              <a:rPr kumimoji="1" lang="ja-JP" altLang="en-US" sz="2400" dirty="0">
                <a:latin typeface="Meiryo UI" panose="020B0604030504040204" pitchFamily="50" charset="-128"/>
                <a:ea typeface="Meiryo UI" panose="020B0604030504040204" pitchFamily="50" charset="-128"/>
              </a:rPr>
              <a:t>同じ速さでも重いものは止めにくい</a:t>
            </a:r>
            <a:r>
              <a:rPr kumimoji="1" lang="en-US" altLang="ja-JP" sz="2400" dirty="0">
                <a:latin typeface="Meiryo UI" panose="020B0604030504040204" pitchFamily="50" charset="-128"/>
                <a:ea typeface="Meiryo UI" panose="020B0604030504040204" pitchFamily="50" charset="-128"/>
              </a:rPr>
              <a:t>)</a:t>
            </a:r>
            <a:endParaRPr kumimoji="1" lang="ja-JP" altLang="en-US" sz="2400" dirty="0">
              <a:latin typeface="Meiryo UI" panose="020B0604030504040204" pitchFamily="50" charset="-128"/>
              <a:ea typeface="Meiryo UI" panose="020B0604030504040204" pitchFamily="50" charset="-128"/>
            </a:endParaRPr>
          </a:p>
        </p:txBody>
      </p:sp>
      <p:sp>
        <p:nvSpPr>
          <p:cNvPr id="30" name="テキスト ボックス 29">
            <a:extLst>
              <a:ext uri="{FF2B5EF4-FFF2-40B4-BE49-F238E27FC236}">
                <a16:creationId xmlns:a16="http://schemas.microsoft.com/office/drawing/2014/main" id="{7DBA5A51-B0D8-4596-85B0-7B8DF1FB65EA}"/>
              </a:ext>
            </a:extLst>
          </p:cNvPr>
          <p:cNvSpPr txBox="1"/>
          <p:nvPr/>
        </p:nvSpPr>
        <p:spPr>
          <a:xfrm>
            <a:off x="5205948" y="5566108"/>
            <a:ext cx="6442789" cy="1015663"/>
          </a:xfrm>
          <a:prstGeom prst="rect">
            <a:avLst/>
          </a:prstGeom>
          <a:noFill/>
        </p:spPr>
        <p:txBody>
          <a:bodyPr wrap="none" rtlCol="0">
            <a:spAutoFit/>
          </a:bodyPr>
          <a:lstStyle/>
          <a:p>
            <a:r>
              <a:rPr lang="ja-JP" altLang="en-US" sz="3000" dirty="0">
                <a:solidFill>
                  <a:schemeClr val="accent2"/>
                </a:solidFill>
                <a:latin typeface="Meiryo UI" panose="020B0604030504040204" pitchFamily="50" charset="-128"/>
                <a:ea typeface="Meiryo UI" panose="020B0604030504040204" pitchFamily="50" charset="-128"/>
              </a:rPr>
              <a:t>別の解釈：</a:t>
            </a:r>
            <a:endParaRPr lang="en-US" altLang="ja-JP" sz="3000" dirty="0">
              <a:solidFill>
                <a:schemeClr val="accent2"/>
              </a:solidFill>
              <a:latin typeface="Meiryo UI" panose="020B0604030504040204" pitchFamily="50" charset="-128"/>
              <a:ea typeface="Meiryo UI" panose="020B0604030504040204" pitchFamily="50" charset="-128"/>
            </a:endParaRPr>
          </a:p>
          <a:p>
            <a:r>
              <a:rPr lang="ja-JP" altLang="en-US" sz="3000" dirty="0">
                <a:solidFill>
                  <a:schemeClr val="accent2"/>
                </a:solidFill>
                <a:latin typeface="Meiryo UI" panose="020B0604030504040204" pitchFamily="50" charset="-128"/>
                <a:ea typeface="Meiryo UI" panose="020B0604030504040204" pitchFamily="50" charset="-128"/>
              </a:rPr>
              <a:t>物体にかかる力</a:t>
            </a:r>
            <a:r>
              <a:rPr lang="en-US" altLang="ja-JP" sz="3000" dirty="0">
                <a:solidFill>
                  <a:schemeClr val="accent2"/>
                </a:solidFill>
                <a:latin typeface="Meiryo UI" panose="020B0604030504040204" pitchFamily="50" charset="-128"/>
                <a:ea typeface="Meiryo UI" panose="020B0604030504040204" pitchFamily="50" charset="-128"/>
              </a:rPr>
              <a:t>F</a:t>
            </a:r>
            <a:r>
              <a:rPr lang="ja-JP" altLang="en-US" sz="3000" dirty="0">
                <a:solidFill>
                  <a:schemeClr val="accent2"/>
                </a:solidFill>
                <a:latin typeface="Meiryo UI" panose="020B0604030504040204" pitchFamily="50" charset="-128"/>
                <a:ea typeface="Meiryo UI" panose="020B0604030504040204" pitchFamily="50" charset="-128"/>
              </a:rPr>
              <a:t>は運動量</a:t>
            </a:r>
            <a:r>
              <a:rPr lang="en-US" altLang="ja-JP" sz="3000" dirty="0">
                <a:solidFill>
                  <a:schemeClr val="accent2"/>
                </a:solidFill>
                <a:latin typeface="Meiryo UI" panose="020B0604030504040204" pitchFamily="50" charset="-128"/>
                <a:ea typeface="Meiryo UI" panose="020B0604030504040204" pitchFamily="50" charset="-128"/>
              </a:rPr>
              <a:t>p</a:t>
            </a:r>
            <a:r>
              <a:rPr lang="ja-JP" altLang="en-US" sz="3000" dirty="0">
                <a:solidFill>
                  <a:schemeClr val="accent2"/>
                </a:solidFill>
                <a:latin typeface="Meiryo UI" panose="020B0604030504040204" pitchFamily="50" charset="-128"/>
                <a:ea typeface="Meiryo UI" panose="020B0604030504040204" pitchFamily="50" charset="-128"/>
              </a:rPr>
              <a:t>を変化させる</a:t>
            </a:r>
            <a:endParaRPr lang="en-US" altLang="ja-JP" sz="3000" dirty="0">
              <a:solidFill>
                <a:schemeClr val="accent2"/>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759371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正方形/長方形 34">
            <a:extLst>
              <a:ext uri="{FF2B5EF4-FFF2-40B4-BE49-F238E27FC236}">
                <a16:creationId xmlns:a16="http://schemas.microsoft.com/office/drawing/2014/main" id="{313410F7-AFF7-468B-88D3-B555967520A1}"/>
              </a:ext>
            </a:extLst>
          </p:cNvPr>
          <p:cNvSpPr/>
          <p:nvPr/>
        </p:nvSpPr>
        <p:spPr>
          <a:xfrm>
            <a:off x="6789906" y="3763297"/>
            <a:ext cx="5085919" cy="1692612"/>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lvl="0"/>
            <a:endParaRPr lang="ja-JP" altLang="en-US" sz="3000" dirty="0">
              <a:solidFill>
                <a:prstClr val="black"/>
              </a:solidFill>
              <a:latin typeface="Meiryo UI" panose="020B0604030504040204" pitchFamily="50" charset="-128"/>
              <a:ea typeface="Meiryo UI" panose="020B0604030504040204" pitchFamily="50" charset="-128"/>
            </a:endParaRPr>
          </a:p>
        </p:txBody>
      </p:sp>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000" dirty="0">
                <a:solidFill>
                  <a:schemeClr val="tx1"/>
                </a:solidFill>
                <a:latin typeface="Meiryo UI" panose="020B0604030504040204" pitchFamily="50" charset="-128"/>
                <a:ea typeface="Meiryo UI" panose="020B0604030504040204" pitchFamily="50" charset="-128"/>
              </a:rPr>
              <a:t>運動方程式を解くと</a:t>
            </a: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例：斜方投射</a:t>
            </a:r>
            <a:r>
              <a:rPr lang="en-US" altLang="ja-JP" sz="2000" dirty="0">
                <a:solidFill>
                  <a:schemeClr val="tx1"/>
                </a:solidFill>
                <a:latin typeface="Meiryo UI" panose="020B0604030504040204" pitchFamily="50" charset="-128"/>
                <a:ea typeface="Meiryo UI" panose="020B0604030504040204" pitchFamily="50" charset="-128"/>
              </a:rPr>
              <a:t>)</a:t>
            </a:r>
          </a:p>
        </p:txBody>
      </p:sp>
      <p:pic>
        <p:nvPicPr>
          <p:cNvPr id="26" name="図 25">
            <a:extLst>
              <a:ext uri="{FF2B5EF4-FFF2-40B4-BE49-F238E27FC236}">
                <a16:creationId xmlns:a16="http://schemas.microsoft.com/office/drawing/2014/main" id="{5F579BC3-BDC7-4181-B360-FCE6070B7F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640" y="1575756"/>
            <a:ext cx="6667266" cy="4444843"/>
          </a:xfrm>
          <a:prstGeom prst="rect">
            <a:avLst/>
          </a:prstGeom>
        </p:spPr>
      </p:pic>
      <p:sp>
        <p:nvSpPr>
          <p:cNvPr id="27" name="正方形/長方形 26">
            <a:extLst>
              <a:ext uri="{FF2B5EF4-FFF2-40B4-BE49-F238E27FC236}">
                <a16:creationId xmlns:a16="http://schemas.microsoft.com/office/drawing/2014/main" id="{30E8FAAB-9FA6-4424-B4BC-21C931870EAF}"/>
              </a:ext>
            </a:extLst>
          </p:cNvPr>
          <p:cNvSpPr/>
          <p:nvPr/>
        </p:nvSpPr>
        <p:spPr>
          <a:xfrm>
            <a:off x="6789906" y="1904117"/>
            <a:ext cx="5085919" cy="1692612"/>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lvl="0"/>
            <a:endParaRPr lang="ja-JP" altLang="en-US" sz="3000" dirty="0">
              <a:solidFill>
                <a:prstClr val="black"/>
              </a:solidFill>
              <a:latin typeface="Meiryo UI" panose="020B0604030504040204" pitchFamily="50" charset="-128"/>
              <a:ea typeface="Meiryo UI" panose="020B0604030504040204" pitchFamily="50" charset="-128"/>
            </a:endParaRPr>
          </a:p>
        </p:txBody>
      </p:sp>
      <p:pic>
        <p:nvPicPr>
          <p:cNvPr id="28" name="図 27">
            <a:extLst>
              <a:ext uri="{FF2B5EF4-FFF2-40B4-BE49-F238E27FC236}">
                <a16:creationId xmlns:a16="http://schemas.microsoft.com/office/drawing/2014/main" id="{D478723F-916F-49C2-809D-7614FAF32AD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45979" y="2783219"/>
            <a:ext cx="2588946" cy="526896"/>
          </a:xfrm>
          <a:prstGeom prst="rect">
            <a:avLst/>
          </a:prstGeom>
        </p:spPr>
      </p:pic>
      <p:pic>
        <p:nvPicPr>
          <p:cNvPr id="29" name="図 28">
            <a:extLst>
              <a:ext uri="{FF2B5EF4-FFF2-40B4-BE49-F238E27FC236}">
                <a16:creationId xmlns:a16="http://schemas.microsoft.com/office/drawing/2014/main" id="{AAC733BA-0650-4C27-9CF9-C4E791B52AD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45979" y="2229905"/>
            <a:ext cx="1626223" cy="266700"/>
          </a:xfrm>
          <a:prstGeom prst="rect">
            <a:avLst/>
          </a:prstGeom>
        </p:spPr>
      </p:pic>
      <p:sp>
        <p:nvSpPr>
          <p:cNvPr id="30" name="テキスト ボックス 29">
            <a:extLst>
              <a:ext uri="{FF2B5EF4-FFF2-40B4-BE49-F238E27FC236}">
                <a16:creationId xmlns:a16="http://schemas.microsoft.com/office/drawing/2014/main" id="{E98862DD-6AA4-4EBE-ADD7-182D3EDBCA19}"/>
              </a:ext>
            </a:extLst>
          </p:cNvPr>
          <p:cNvSpPr txBox="1"/>
          <p:nvPr/>
        </p:nvSpPr>
        <p:spPr>
          <a:xfrm>
            <a:off x="7945980" y="1360700"/>
            <a:ext cx="2705808" cy="400110"/>
          </a:xfrm>
          <a:prstGeom prst="rect">
            <a:avLst/>
          </a:prstGeom>
          <a:noFill/>
        </p:spPr>
        <p:txBody>
          <a:bodyPr wrap="square" rtlCol="0">
            <a:spAutoFit/>
          </a:bodyPr>
          <a:lstStyle/>
          <a:p>
            <a:r>
              <a:rPr kumimoji="1" lang="ja-JP" altLang="en-US" sz="2000" dirty="0">
                <a:latin typeface="Meiryo UI" panose="020B0604030504040204" pitchFamily="50" charset="-128"/>
                <a:ea typeface="Meiryo UI" panose="020B0604030504040204" pitchFamily="50" charset="-128"/>
              </a:rPr>
              <a:t>重力が働く場合の運動</a:t>
            </a:r>
          </a:p>
        </p:txBody>
      </p:sp>
      <p:sp>
        <p:nvSpPr>
          <p:cNvPr id="31" name="テキスト ボックス 30">
            <a:extLst>
              <a:ext uri="{FF2B5EF4-FFF2-40B4-BE49-F238E27FC236}">
                <a16:creationId xmlns:a16="http://schemas.microsoft.com/office/drawing/2014/main" id="{683D3596-34BC-4B49-90B9-E2222B95780B}"/>
              </a:ext>
            </a:extLst>
          </p:cNvPr>
          <p:cNvSpPr txBox="1"/>
          <p:nvPr/>
        </p:nvSpPr>
        <p:spPr>
          <a:xfrm>
            <a:off x="1172287" y="1575756"/>
            <a:ext cx="3779092" cy="400110"/>
          </a:xfrm>
          <a:prstGeom prst="rect">
            <a:avLst/>
          </a:prstGeom>
          <a:noFill/>
        </p:spPr>
        <p:txBody>
          <a:bodyPr wrap="square" rtlCol="0">
            <a:spAutoFit/>
          </a:bodyPr>
          <a:lstStyle/>
          <a:p>
            <a:r>
              <a:rPr kumimoji="1" lang="en-US" altLang="ja-JP" sz="2000" dirty="0">
                <a:latin typeface="Meiryo UI" panose="020B0604030504040204" pitchFamily="50" charset="-128"/>
                <a:ea typeface="Meiryo UI" panose="020B0604030504040204" pitchFamily="50" charset="-128"/>
              </a:rPr>
              <a:t>θ:45°, </a:t>
            </a:r>
            <a:r>
              <a:rPr kumimoji="1" lang="ja-JP" altLang="en-US" sz="2000" dirty="0">
                <a:latin typeface="Meiryo UI" panose="020B0604030504040204" pitchFamily="50" charset="-128"/>
                <a:ea typeface="Meiryo UI" panose="020B0604030504040204" pitchFamily="50" charset="-128"/>
              </a:rPr>
              <a:t>初速度</a:t>
            </a:r>
            <a:r>
              <a:rPr kumimoji="1" lang="en-US" altLang="ja-JP" sz="2000" dirty="0">
                <a:latin typeface="Meiryo UI" panose="020B0604030504040204" pitchFamily="50" charset="-128"/>
                <a:ea typeface="Meiryo UI" panose="020B0604030504040204" pitchFamily="50" charset="-128"/>
              </a:rPr>
              <a:t>:20[m/s]</a:t>
            </a:r>
            <a:r>
              <a:rPr kumimoji="1" lang="ja-JP" altLang="en-US" sz="2000" dirty="0">
                <a:latin typeface="Meiryo UI" panose="020B0604030504040204" pitchFamily="50" charset="-128"/>
                <a:ea typeface="Meiryo UI" panose="020B0604030504040204" pitchFamily="50" charset="-128"/>
              </a:rPr>
              <a:t>の場合</a:t>
            </a:r>
          </a:p>
        </p:txBody>
      </p:sp>
      <p:sp>
        <p:nvSpPr>
          <p:cNvPr id="33" name="テキスト ボックス 32">
            <a:extLst>
              <a:ext uri="{FF2B5EF4-FFF2-40B4-BE49-F238E27FC236}">
                <a16:creationId xmlns:a16="http://schemas.microsoft.com/office/drawing/2014/main" id="{2AF61038-D188-4003-8FA1-EDDB90D2ECA9}"/>
              </a:ext>
            </a:extLst>
          </p:cNvPr>
          <p:cNvSpPr txBox="1"/>
          <p:nvPr/>
        </p:nvSpPr>
        <p:spPr>
          <a:xfrm>
            <a:off x="6996085" y="4101771"/>
            <a:ext cx="4673560" cy="1015663"/>
          </a:xfrm>
          <a:prstGeom prst="rect">
            <a:avLst/>
          </a:prstGeom>
          <a:noFill/>
        </p:spPr>
        <p:txBody>
          <a:bodyPr wrap="square" rtlCol="0">
            <a:spAutoFit/>
          </a:bodyPr>
          <a:lstStyle/>
          <a:p>
            <a:r>
              <a:rPr kumimoji="1" lang="ja-JP" altLang="en-US" sz="3000" dirty="0">
                <a:latin typeface="Meiryo UI" panose="020B0604030504040204" pitchFamily="50" charset="-128"/>
                <a:ea typeface="Meiryo UI" panose="020B0604030504040204" pitchFamily="50" charset="-128"/>
              </a:rPr>
              <a:t>運動方程式を解くことで</a:t>
            </a:r>
            <a:endParaRPr kumimoji="1" lang="en-US" altLang="ja-JP" sz="3000" dirty="0">
              <a:latin typeface="Meiryo UI" panose="020B0604030504040204" pitchFamily="50" charset="-128"/>
              <a:ea typeface="Meiryo UI" panose="020B0604030504040204" pitchFamily="50" charset="-128"/>
            </a:endParaRPr>
          </a:p>
          <a:p>
            <a:r>
              <a:rPr lang="ja-JP" altLang="en-US" sz="3000" dirty="0">
                <a:latin typeface="Meiryo UI" panose="020B0604030504040204" pitchFamily="50" charset="-128"/>
                <a:ea typeface="Meiryo UI" panose="020B0604030504040204" pitchFamily="50" charset="-128"/>
              </a:rPr>
              <a:t>上の式のような式が得られる</a:t>
            </a:r>
            <a:endParaRPr kumimoji="1" lang="ja-JP" altLang="en-US" sz="3000" dirty="0">
              <a:latin typeface="Meiryo UI" panose="020B0604030504040204" pitchFamily="50" charset="-128"/>
              <a:ea typeface="Meiryo UI" panose="020B0604030504040204" pitchFamily="50" charset="-128"/>
            </a:endParaRPr>
          </a:p>
        </p:txBody>
      </p:sp>
      <p:sp>
        <p:nvSpPr>
          <p:cNvPr id="34" name="テキスト ボックス 33">
            <a:extLst>
              <a:ext uri="{FF2B5EF4-FFF2-40B4-BE49-F238E27FC236}">
                <a16:creationId xmlns:a16="http://schemas.microsoft.com/office/drawing/2014/main" id="{70536C43-851B-4119-9AE1-3962BD57138E}"/>
              </a:ext>
            </a:extLst>
          </p:cNvPr>
          <p:cNvSpPr txBox="1"/>
          <p:nvPr/>
        </p:nvSpPr>
        <p:spPr>
          <a:xfrm>
            <a:off x="5810631" y="3596729"/>
            <a:ext cx="823029" cy="400110"/>
          </a:xfrm>
          <a:prstGeom prst="rect">
            <a:avLst/>
          </a:prstGeom>
          <a:noFill/>
        </p:spPr>
        <p:txBody>
          <a:bodyPr wrap="square" rtlCol="0">
            <a:spAutoFit/>
          </a:bodyPr>
          <a:lstStyle/>
          <a:p>
            <a:r>
              <a:rPr lang="ja-JP" altLang="en-US" sz="2000" dirty="0">
                <a:latin typeface="Meiryo UI" panose="020B0604030504040204" pitchFamily="50" charset="-128"/>
                <a:ea typeface="Meiryo UI" panose="020B0604030504040204" pitchFamily="50" charset="-128"/>
              </a:rPr>
              <a:t>時間</a:t>
            </a:r>
            <a:endParaRPr kumimoji="1" lang="ja-JP" altLang="en-US" sz="2000" dirty="0">
              <a:latin typeface="Meiryo UI" panose="020B0604030504040204" pitchFamily="50" charset="-128"/>
              <a:ea typeface="Meiryo UI" panose="020B0604030504040204" pitchFamily="50" charset="-128"/>
            </a:endParaRPr>
          </a:p>
        </p:txBody>
      </p:sp>
      <p:cxnSp>
        <p:nvCxnSpPr>
          <p:cNvPr id="4" name="直線矢印コネクタ 3">
            <a:extLst>
              <a:ext uri="{FF2B5EF4-FFF2-40B4-BE49-F238E27FC236}">
                <a16:creationId xmlns:a16="http://schemas.microsoft.com/office/drawing/2014/main" id="{382F90DA-4D16-4AED-81B2-B8C25696A68D}"/>
              </a:ext>
            </a:extLst>
          </p:cNvPr>
          <p:cNvCxnSpPr/>
          <p:nvPr/>
        </p:nvCxnSpPr>
        <p:spPr>
          <a:xfrm>
            <a:off x="1142790" y="5320125"/>
            <a:ext cx="0" cy="330925"/>
          </a:xfrm>
          <a:prstGeom prst="straightConnector1">
            <a:avLst/>
          </a:prstGeom>
          <a:ln w="38100">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36" name="直線矢印コネクタ 35">
            <a:extLst>
              <a:ext uri="{FF2B5EF4-FFF2-40B4-BE49-F238E27FC236}">
                <a16:creationId xmlns:a16="http://schemas.microsoft.com/office/drawing/2014/main" id="{7E6DF097-740E-413F-8283-168058290DB0}"/>
              </a:ext>
            </a:extLst>
          </p:cNvPr>
          <p:cNvCxnSpPr/>
          <p:nvPr/>
        </p:nvCxnSpPr>
        <p:spPr>
          <a:xfrm>
            <a:off x="1486779" y="4383954"/>
            <a:ext cx="0" cy="330925"/>
          </a:xfrm>
          <a:prstGeom prst="straightConnector1">
            <a:avLst/>
          </a:prstGeom>
          <a:ln w="38100">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37" name="直線矢印コネクタ 36">
            <a:extLst>
              <a:ext uri="{FF2B5EF4-FFF2-40B4-BE49-F238E27FC236}">
                <a16:creationId xmlns:a16="http://schemas.microsoft.com/office/drawing/2014/main" id="{B6297576-7A6A-4172-9D6D-11112F64A135}"/>
              </a:ext>
            </a:extLst>
          </p:cNvPr>
          <p:cNvCxnSpPr/>
          <p:nvPr/>
        </p:nvCxnSpPr>
        <p:spPr>
          <a:xfrm>
            <a:off x="1822059" y="3596729"/>
            <a:ext cx="0" cy="330925"/>
          </a:xfrm>
          <a:prstGeom prst="straightConnector1">
            <a:avLst/>
          </a:prstGeom>
          <a:ln w="38100">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38" name="直線矢印コネクタ 37">
            <a:extLst>
              <a:ext uri="{FF2B5EF4-FFF2-40B4-BE49-F238E27FC236}">
                <a16:creationId xmlns:a16="http://schemas.microsoft.com/office/drawing/2014/main" id="{47C216F0-9FEF-4262-A0B7-87CA90196B30}"/>
              </a:ext>
            </a:extLst>
          </p:cNvPr>
          <p:cNvCxnSpPr/>
          <p:nvPr/>
        </p:nvCxnSpPr>
        <p:spPr>
          <a:xfrm>
            <a:off x="2174756" y="2979190"/>
            <a:ext cx="0" cy="330925"/>
          </a:xfrm>
          <a:prstGeom prst="straightConnector1">
            <a:avLst/>
          </a:prstGeom>
          <a:ln w="38100">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39" name="直線矢印コネクタ 38">
            <a:extLst>
              <a:ext uri="{FF2B5EF4-FFF2-40B4-BE49-F238E27FC236}">
                <a16:creationId xmlns:a16="http://schemas.microsoft.com/office/drawing/2014/main" id="{C0FF4BB1-FA8C-499B-BDD8-71BE637F54C5}"/>
              </a:ext>
            </a:extLst>
          </p:cNvPr>
          <p:cNvCxnSpPr/>
          <p:nvPr/>
        </p:nvCxnSpPr>
        <p:spPr>
          <a:xfrm>
            <a:off x="2518745" y="2579425"/>
            <a:ext cx="0" cy="330925"/>
          </a:xfrm>
          <a:prstGeom prst="straightConnector1">
            <a:avLst/>
          </a:prstGeom>
          <a:ln w="38100">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40" name="直線矢印コネクタ 39">
            <a:extLst>
              <a:ext uri="{FF2B5EF4-FFF2-40B4-BE49-F238E27FC236}">
                <a16:creationId xmlns:a16="http://schemas.microsoft.com/office/drawing/2014/main" id="{02E0D98A-12F8-4909-A357-00DA53ADCD23}"/>
              </a:ext>
            </a:extLst>
          </p:cNvPr>
          <p:cNvCxnSpPr/>
          <p:nvPr/>
        </p:nvCxnSpPr>
        <p:spPr>
          <a:xfrm>
            <a:off x="2862734" y="2331142"/>
            <a:ext cx="0" cy="330925"/>
          </a:xfrm>
          <a:prstGeom prst="straightConnector1">
            <a:avLst/>
          </a:prstGeom>
          <a:ln w="38100">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41" name="直線矢印コネクタ 40">
            <a:extLst>
              <a:ext uri="{FF2B5EF4-FFF2-40B4-BE49-F238E27FC236}">
                <a16:creationId xmlns:a16="http://schemas.microsoft.com/office/drawing/2014/main" id="{3367274A-813F-4B39-B049-BFB6045EB089}"/>
              </a:ext>
            </a:extLst>
          </p:cNvPr>
          <p:cNvCxnSpPr/>
          <p:nvPr/>
        </p:nvCxnSpPr>
        <p:spPr>
          <a:xfrm>
            <a:off x="3180597" y="2306616"/>
            <a:ext cx="0" cy="330925"/>
          </a:xfrm>
          <a:prstGeom prst="straightConnector1">
            <a:avLst/>
          </a:prstGeom>
          <a:ln w="38100">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42" name="直線矢印コネクタ 41">
            <a:extLst>
              <a:ext uri="{FF2B5EF4-FFF2-40B4-BE49-F238E27FC236}">
                <a16:creationId xmlns:a16="http://schemas.microsoft.com/office/drawing/2014/main" id="{986D7F17-EF42-4048-8D93-2BC69ABED3D1}"/>
              </a:ext>
            </a:extLst>
          </p:cNvPr>
          <p:cNvCxnSpPr/>
          <p:nvPr/>
        </p:nvCxnSpPr>
        <p:spPr>
          <a:xfrm>
            <a:off x="3524586" y="2413962"/>
            <a:ext cx="0" cy="330925"/>
          </a:xfrm>
          <a:prstGeom prst="straightConnector1">
            <a:avLst/>
          </a:prstGeom>
          <a:ln w="38100">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43" name="直線矢印コネクタ 42">
            <a:extLst>
              <a:ext uri="{FF2B5EF4-FFF2-40B4-BE49-F238E27FC236}">
                <a16:creationId xmlns:a16="http://schemas.microsoft.com/office/drawing/2014/main" id="{7D870401-FB6F-47FF-A6D7-F1AC092B4561}"/>
              </a:ext>
            </a:extLst>
          </p:cNvPr>
          <p:cNvCxnSpPr/>
          <p:nvPr/>
        </p:nvCxnSpPr>
        <p:spPr>
          <a:xfrm>
            <a:off x="3877283" y="2744887"/>
            <a:ext cx="0" cy="330925"/>
          </a:xfrm>
          <a:prstGeom prst="straightConnector1">
            <a:avLst/>
          </a:prstGeom>
          <a:ln w="38100">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44" name="直線矢印コネクタ 43">
            <a:extLst>
              <a:ext uri="{FF2B5EF4-FFF2-40B4-BE49-F238E27FC236}">
                <a16:creationId xmlns:a16="http://schemas.microsoft.com/office/drawing/2014/main" id="{4318B18E-4002-468B-8BD7-4CC6110F3FD7}"/>
              </a:ext>
            </a:extLst>
          </p:cNvPr>
          <p:cNvCxnSpPr/>
          <p:nvPr/>
        </p:nvCxnSpPr>
        <p:spPr>
          <a:xfrm>
            <a:off x="4212563" y="3239677"/>
            <a:ext cx="0" cy="330925"/>
          </a:xfrm>
          <a:prstGeom prst="straightConnector1">
            <a:avLst/>
          </a:prstGeom>
          <a:ln w="38100">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45" name="直線矢印コネクタ 44">
            <a:extLst>
              <a:ext uri="{FF2B5EF4-FFF2-40B4-BE49-F238E27FC236}">
                <a16:creationId xmlns:a16="http://schemas.microsoft.com/office/drawing/2014/main" id="{C30655A2-D217-4EDD-8B8C-FEA291B53AB0}"/>
              </a:ext>
            </a:extLst>
          </p:cNvPr>
          <p:cNvCxnSpPr/>
          <p:nvPr/>
        </p:nvCxnSpPr>
        <p:spPr>
          <a:xfrm>
            <a:off x="4556551" y="3927654"/>
            <a:ext cx="0" cy="330925"/>
          </a:xfrm>
          <a:prstGeom prst="straightConnector1">
            <a:avLst/>
          </a:prstGeom>
          <a:ln w="38100">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46" name="直線矢印コネクタ 45">
            <a:extLst>
              <a:ext uri="{FF2B5EF4-FFF2-40B4-BE49-F238E27FC236}">
                <a16:creationId xmlns:a16="http://schemas.microsoft.com/office/drawing/2014/main" id="{2977837A-281E-46C3-9228-E44B63EC489C}"/>
              </a:ext>
            </a:extLst>
          </p:cNvPr>
          <p:cNvCxnSpPr/>
          <p:nvPr/>
        </p:nvCxnSpPr>
        <p:spPr>
          <a:xfrm>
            <a:off x="4900540" y="4785447"/>
            <a:ext cx="0" cy="330925"/>
          </a:xfrm>
          <a:prstGeom prst="straightConnector1">
            <a:avLst/>
          </a:prstGeom>
          <a:ln w="38100">
            <a:solidFill>
              <a:schemeClr val="tx1"/>
            </a:solidFill>
            <a:tailEnd type="triangle"/>
          </a:ln>
        </p:spPr>
        <p:style>
          <a:lnRef idx="1">
            <a:schemeClr val="accent2"/>
          </a:lnRef>
          <a:fillRef idx="0">
            <a:schemeClr val="accent2"/>
          </a:fillRef>
          <a:effectRef idx="0">
            <a:schemeClr val="accent2"/>
          </a:effectRef>
          <a:fontRef idx="minor">
            <a:schemeClr val="tx1"/>
          </a:fontRef>
        </p:style>
      </p:cxnSp>
      <p:sp>
        <p:nvSpPr>
          <p:cNvPr id="47" name="テキスト ボックス 46">
            <a:extLst>
              <a:ext uri="{FF2B5EF4-FFF2-40B4-BE49-F238E27FC236}">
                <a16:creationId xmlns:a16="http://schemas.microsoft.com/office/drawing/2014/main" id="{EA83C6DB-768F-4BAC-9E28-609666E0D4E1}"/>
              </a:ext>
            </a:extLst>
          </p:cNvPr>
          <p:cNvSpPr txBox="1"/>
          <p:nvPr/>
        </p:nvSpPr>
        <p:spPr>
          <a:xfrm>
            <a:off x="1710799" y="4180116"/>
            <a:ext cx="1375955" cy="401440"/>
          </a:xfrm>
          <a:prstGeom prst="rect">
            <a:avLst/>
          </a:prstGeom>
          <a:noFill/>
        </p:spPr>
        <p:txBody>
          <a:bodyPr wrap="square" rtlCol="0">
            <a:spAutoFit/>
          </a:bodyPr>
          <a:lstStyle/>
          <a:p>
            <a:r>
              <a:rPr kumimoji="1" lang="ja-JP" altLang="en-US" sz="2000" dirty="0">
                <a:latin typeface="Meiryo UI" panose="020B0604030504040204" pitchFamily="50" charset="-128"/>
                <a:ea typeface="Meiryo UI" panose="020B0604030504040204" pitchFamily="50" charset="-128"/>
              </a:rPr>
              <a:t>重力</a:t>
            </a:r>
            <a:r>
              <a:rPr kumimoji="1" lang="en-US" altLang="ja-JP" sz="2000" dirty="0">
                <a:latin typeface="Meiryo UI" panose="020B0604030504040204" pitchFamily="50" charset="-128"/>
                <a:ea typeface="Meiryo UI" panose="020B0604030504040204" pitchFamily="50" charset="-128"/>
              </a:rPr>
              <a:t>mg</a:t>
            </a:r>
            <a:endParaRPr kumimoji="1" lang="ja-JP" altLang="en-US" sz="2000" dirty="0">
              <a:latin typeface="Meiryo UI" panose="020B0604030504040204" pitchFamily="50" charset="-128"/>
              <a:ea typeface="Meiryo UI" panose="020B0604030504040204" pitchFamily="50" charset="-128"/>
            </a:endParaRPr>
          </a:p>
        </p:txBody>
      </p:sp>
      <p:cxnSp>
        <p:nvCxnSpPr>
          <p:cNvPr id="11" name="直線コネクタ 10">
            <a:extLst>
              <a:ext uri="{FF2B5EF4-FFF2-40B4-BE49-F238E27FC236}">
                <a16:creationId xmlns:a16="http://schemas.microsoft.com/office/drawing/2014/main" id="{77E04473-445B-4038-8E7E-5E7A5012A32A}"/>
              </a:ext>
            </a:extLst>
          </p:cNvPr>
          <p:cNvCxnSpPr/>
          <p:nvPr/>
        </p:nvCxnSpPr>
        <p:spPr>
          <a:xfrm flipV="1">
            <a:off x="1486779" y="4464637"/>
            <a:ext cx="200764" cy="66576"/>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60343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正方形/長方形 34">
            <a:extLst>
              <a:ext uri="{FF2B5EF4-FFF2-40B4-BE49-F238E27FC236}">
                <a16:creationId xmlns:a16="http://schemas.microsoft.com/office/drawing/2014/main" id="{313410F7-AFF7-468B-88D3-B555967520A1}"/>
              </a:ext>
            </a:extLst>
          </p:cNvPr>
          <p:cNvSpPr/>
          <p:nvPr/>
        </p:nvSpPr>
        <p:spPr>
          <a:xfrm>
            <a:off x="6789906" y="3763297"/>
            <a:ext cx="5085919" cy="1692612"/>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lvl="0"/>
            <a:endParaRPr lang="ja-JP" altLang="en-US" sz="3000" dirty="0">
              <a:solidFill>
                <a:prstClr val="black"/>
              </a:solidFill>
              <a:latin typeface="Meiryo UI" panose="020B0604030504040204" pitchFamily="50" charset="-128"/>
              <a:ea typeface="Meiryo UI" panose="020B0604030504040204" pitchFamily="50" charset="-128"/>
            </a:endParaRPr>
          </a:p>
        </p:txBody>
      </p:sp>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000" dirty="0">
                <a:solidFill>
                  <a:schemeClr val="tx1"/>
                </a:solidFill>
                <a:latin typeface="Meiryo UI" panose="020B0604030504040204" pitchFamily="50" charset="-128"/>
                <a:ea typeface="Meiryo UI" panose="020B0604030504040204" pitchFamily="50" charset="-128"/>
              </a:rPr>
              <a:t>運動方程式を解くと</a:t>
            </a: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例：斜方投射</a:t>
            </a:r>
            <a:r>
              <a:rPr lang="en-US" altLang="ja-JP" sz="2000" dirty="0">
                <a:solidFill>
                  <a:schemeClr val="tx1"/>
                </a:solidFill>
                <a:latin typeface="Meiryo UI" panose="020B0604030504040204" pitchFamily="50" charset="-128"/>
                <a:ea typeface="Meiryo UI" panose="020B0604030504040204" pitchFamily="50" charset="-128"/>
              </a:rPr>
              <a:t>)</a:t>
            </a:r>
          </a:p>
        </p:txBody>
      </p:sp>
      <p:pic>
        <p:nvPicPr>
          <p:cNvPr id="26" name="図 25">
            <a:extLst>
              <a:ext uri="{FF2B5EF4-FFF2-40B4-BE49-F238E27FC236}">
                <a16:creationId xmlns:a16="http://schemas.microsoft.com/office/drawing/2014/main" id="{5F579BC3-BDC7-4181-B360-FCE6070B7F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640" y="1575756"/>
            <a:ext cx="6667266" cy="4444843"/>
          </a:xfrm>
          <a:prstGeom prst="rect">
            <a:avLst/>
          </a:prstGeom>
        </p:spPr>
      </p:pic>
      <p:sp>
        <p:nvSpPr>
          <p:cNvPr id="27" name="正方形/長方形 26">
            <a:extLst>
              <a:ext uri="{FF2B5EF4-FFF2-40B4-BE49-F238E27FC236}">
                <a16:creationId xmlns:a16="http://schemas.microsoft.com/office/drawing/2014/main" id="{30E8FAAB-9FA6-4424-B4BC-21C931870EAF}"/>
              </a:ext>
            </a:extLst>
          </p:cNvPr>
          <p:cNvSpPr/>
          <p:nvPr/>
        </p:nvSpPr>
        <p:spPr>
          <a:xfrm>
            <a:off x="6789906" y="1904117"/>
            <a:ext cx="5085919" cy="1692612"/>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lvl="0"/>
            <a:endParaRPr lang="ja-JP" altLang="en-US" sz="3000" dirty="0">
              <a:solidFill>
                <a:prstClr val="black"/>
              </a:solidFill>
              <a:latin typeface="Meiryo UI" panose="020B0604030504040204" pitchFamily="50" charset="-128"/>
              <a:ea typeface="Meiryo UI" panose="020B0604030504040204" pitchFamily="50" charset="-128"/>
            </a:endParaRPr>
          </a:p>
        </p:txBody>
      </p:sp>
      <p:pic>
        <p:nvPicPr>
          <p:cNvPr id="28" name="図 27">
            <a:extLst>
              <a:ext uri="{FF2B5EF4-FFF2-40B4-BE49-F238E27FC236}">
                <a16:creationId xmlns:a16="http://schemas.microsoft.com/office/drawing/2014/main" id="{D478723F-916F-49C2-809D-7614FAF32AD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45979" y="2783219"/>
            <a:ext cx="2588946" cy="526896"/>
          </a:xfrm>
          <a:prstGeom prst="rect">
            <a:avLst/>
          </a:prstGeom>
        </p:spPr>
      </p:pic>
      <p:pic>
        <p:nvPicPr>
          <p:cNvPr id="29" name="図 28">
            <a:extLst>
              <a:ext uri="{FF2B5EF4-FFF2-40B4-BE49-F238E27FC236}">
                <a16:creationId xmlns:a16="http://schemas.microsoft.com/office/drawing/2014/main" id="{AAC733BA-0650-4C27-9CF9-C4E791B52AD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45979" y="2229905"/>
            <a:ext cx="1626223" cy="266700"/>
          </a:xfrm>
          <a:prstGeom prst="rect">
            <a:avLst/>
          </a:prstGeom>
        </p:spPr>
      </p:pic>
      <p:sp>
        <p:nvSpPr>
          <p:cNvPr id="30" name="テキスト ボックス 29">
            <a:extLst>
              <a:ext uri="{FF2B5EF4-FFF2-40B4-BE49-F238E27FC236}">
                <a16:creationId xmlns:a16="http://schemas.microsoft.com/office/drawing/2014/main" id="{E98862DD-6AA4-4EBE-ADD7-182D3EDBCA19}"/>
              </a:ext>
            </a:extLst>
          </p:cNvPr>
          <p:cNvSpPr txBox="1"/>
          <p:nvPr/>
        </p:nvSpPr>
        <p:spPr>
          <a:xfrm>
            <a:off x="7945980" y="1360700"/>
            <a:ext cx="2705808" cy="400110"/>
          </a:xfrm>
          <a:prstGeom prst="rect">
            <a:avLst/>
          </a:prstGeom>
          <a:noFill/>
        </p:spPr>
        <p:txBody>
          <a:bodyPr wrap="square" rtlCol="0">
            <a:spAutoFit/>
          </a:bodyPr>
          <a:lstStyle/>
          <a:p>
            <a:r>
              <a:rPr kumimoji="1" lang="ja-JP" altLang="en-US" sz="2000" dirty="0">
                <a:latin typeface="Meiryo UI" panose="020B0604030504040204" pitchFamily="50" charset="-128"/>
                <a:ea typeface="Meiryo UI" panose="020B0604030504040204" pitchFamily="50" charset="-128"/>
              </a:rPr>
              <a:t>重力が働く場合の運動</a:t>
            </a:r>
          </a:p>
        </p:txBody>
      </p:sp>
      <p:sp>
        <p:nvSpPr>
          <p:cNvPr id="31" name="テキスト ボックス 30">
            <a:extLst>
              <a:ext uri="{FF2B5EF4-FFF2-40B4-BE49-F238E27FC236}">
                <a16:creationId xmlns:a16="http://schemas.microsoft.com/office/drawing/2014/main" id="{683D3596-34BC-4B49-90B9-E2222B95780B}"/>
              </a:ext>
            </a:extLst>
          </p:cNvPr>
          <p:cNvSpPr txBox="1"/>
          <p:nvPr/>
        </p:nvSpPr>
        <p:spPr>
          <a:xfrm>
            <a:off x="1172287" y="1575756"/>
            <a:ext cx="3779092" cy="400110"/>
          </a:xfrm>
          <a:prstGeom prst="rect">
            <a:avLst/>
          </a:prstGeom>
          <a:noFill/>
        </p:spPr>
        <p:txBody>
          <a:bodyPr wrap="square" rtlCol="0">
            <a:spAutoFit/>
          </a:bodyPr>
          <a:lstStyle/>
          <a:p>
            <a:r>
              <a:rPr kumimoji="1" lang="en-US" altLang="ja-JP" sz="2000" dirty="0">
                <a:latin typeface="Meiryo UI" panose="020B0604030504040204" pitchFamily="50" charset="-128"/>
                <a:ea typeface="Meiryo UI" panose="020B0604030504040204" pitchFamily="50" charset="-128"/>
              </a:rPr>
              <a:t>θ:45°, </a:t>
            </a:r>
            <a:r>
              <a:rPr kumimoji="1" lang="ja-JP" altLang="en-US" sz="2000" dirty="0">
                <a:latin typeface="Meiryo UI" panose="020B0604030504040204" pitchFamily="50" charset="-128"/>
                <a:ea typeface="Meiryo UI" panose="020B0604030504040204" pitchFamily="50" charset="-128"/>
              </a:rPr>
              <a:t>初速度</a:t>
            </a:r>
            <a:r>
              <a:rPr kumimoji="1" lang="en-US" altLang="ja-JP" sz="2000" dirty="0">
                <a:latin typeface="Meiryo UI" panose="020B0604030504040204" pitchFamily="50" charset="-128"/>
                <a:ea typeface="Meiryo UI" panose="020B0604030504040204" pitchFamily="50" charset="-128"/>
              </a:rPr>
              <a:t>:20[m/s]</a:t>
            </a:r>
            <a:r>
              <a:rPr kumimoji="1" lang="ja-JP" altLang="en-US" sz="2000" dirty="0">
                <a:latin typeface="Meiryo UI" panose="020B0604030504040204" pitchFamily="50" charset="-128"/>
                <a:ea typeface="Meiryo UI" panose="020B0604030504040204" pitchFamily="50" charset="-128"/>
              </a:rPr>
              <a:t>の場合</a:t>
            </a:r>
          </a:p>
        </p:txBody>
      </p:sp>
      <p:sp>
        <p:nvSpPr>
          <p:cNvPr id="33" name="テキスト ボックス 32">
            <a:extLst>
              <a:ext uri="{FF2B5EF4-FFF2-40B4-BE49-F238E27FC236}">
                <a16:creationId xmlns:a16="http://schemas.microsoft.com/office/drawing/2014/main" id="{2AF61038-D188-4003-8FA1-EDDB90D2ECA9}"/>
              </a:ext>
            </a:extLst>
          </p:cNvPr>
          <p:cNvSpPr txBox="1"/>
          <p:nvPr/>
        </p:nvSpPr>
        <p:spPr>
          <a:xfrm>
            <a:off x="6996085" y="4101771"/>
            <a:ext cx="4673560" cy="1015663"/>
          </a:xfrm>
          <a:prstGeom prst="rect">
            <a:avLst/>
          </a:prstGeom>
          <a:noFill/>
        </p:spPr>
        <p:txBody>
          <a:bodyPr wrap="square" rtlCol="0">
            <a:spAutoFit/>
          </a:bodyPr>
          <a:lstStyle/>
          <a:p>
            <a:r>
              <a:rPr kumimoji="1" lang="ja-JP" altLang="en-US" sz="3000" dirty="0">
                <a:latin typeface="Meiryo UI" panose="020B0604030504040204" pitchFamily="50" charset="-128"/>
                <a:ea typeface="Meiryo UI" panose="020B0604030504040204" pitchFamily="50" charset="-128"/>
              </a:rPr>
              <a:t>運動方程式を解くことで</a:t>
            </a:r>
            <a:endParaRPr kumimoji="1" lang="en-US" altLang="ja-JP" sz="3000" dirty="0">
              <a:latin typeface="Meiryo UI" panose="020B0604030504040204" pitchFamily="50" charset="-128"/>
              <a:ea typeface="Meiryo UI" panose="020B0604030504040204" pitchFamily="50" charset="-128"/>
            </a:endParaRPr>
          </a:p>
          <a:p>
            <a:r>
              <a:rPr lang="ja-JP" altLang="en-US" sz="3000" dirty="0">
                <a:latin typeface="Meiryo UI" panose="020B0604030504040204" pitchFamily="50" charset="-128"/>
                <a:ea typeface="Meiryo UI" panose="020B0604030504040204" pitchFamily="50" charset="-128"/>
              </a:rPr>
              <a:t>上の式のような式が得られる</a:t>
            </a:r>
            <a:endParaRPr kumimoji="1" lang="ja-JP" altLang="en-US" sz="3000" dirty="0">
              <a:latin typeface="Meiryo UI" panose="020B0604030504040204" pitchFamily="50" charset="-128"/>
              <a:ea typeface="Meiryo UI" panose="020B0604030504040204" pitchFamily="50" charset="-128"/>
            </a:endParaRPr>
          </a:p>
        </p:txBody>
      </p:sp>
      <p:sp>
        <p:nvSpPr>
          <p:cNvPr id="34" name="テキスト ボックス 33">
            <a:extLst>
              <a:ext uri="{FF2B5EF4-FFF2-40B4-BE49-F238E27FC236}">
                <a16:creationId xmlns:a16="http://schemas.microsoft.com/office/drawing/2014/main" id="{70536C43-851B-4119-9AE1-3962BD57138E}"/>
              </a:ext>
            </a:extLst>
          </p:cNvPr>
          <p:cNvSpPr txBox="1"/>
          <p:nvPr/>
        </p:nvSpPr>
        <p:spPr>
          <a:xfrm>
            <a:off x="5810631" y="3596729"/>
            <a:ext cx="823029" cy="400110"/>
          </a:xfrm>
          <a:prstGeom prst="rect">
            <a:avLst/>
          </a:prstGeom>
          <a:noFill/>
        </p:spPr>
        <p:txBody>
          <a:bodyPr wrap="square" rtlCol="0">
            <a:spAutoFit/>
          </a:bodyPr>
          <a:lstStyle/>
          <a:p>
            <a:r>
              <a:rPr lang="ja-JP" altLang="en-US" sz="2000" dirty="0">
                <a:latin typeface="Meiryo UI" panose="020B0604030504040204" pitchFamily="50" charset="-128"/>
                <a:ea typeface="Meiryo UI" panose="020B0604030504040204" pitchFamily="50" charset="-128"/>
              </a:rPr>
              <a:t>時間</a:t>
            </a:r>
            <a:endParaRPr kumimoji="1" lang="ja-JP" altLang="en-US" sz="2000" dirty="0">
              <a:latin typeface="Meiryo UI" panose="020B0604030504040204" pitchFamily="50" charset="-128"/>
              <a:ea typeface="Meiryo UI" panose="020B0604030504040204" pitchFamily="50" charset="-128"/>
            </a:endParaRPr>
          </a:p>
        </p:txBody>
      </p:sp>
      <p:cxnSp>
        <p:nvCxnSpPr>
          <p:cNvPr id="4" name="直線矢印コネクタ 3">
            <a:extLst>
              <a:ext uri="{FF2B5EF4-FFF2-40B4-BE49-F238E27FC236}">
                <a16:creationId xmlns:a16="http://schemas.microsoft.com/office/drawing/2014/main" id="{382F90DA-4D16-4AED-81B2-B8C25696A68D}"/>
              </a:ext>
            </a:extLst>
          </p:cNvPr>
          <p:cNvCxnSpPr/>
          <p:nvPr/>
        </p:nvCxnSpPr>
        <p:spPr>
          <a:xfrm>
            <a:off x="1142790" y="5320125"/>
            <a:ext cx="0" cy="330925"/>
          </a:xfrm>
          <a:prstGeom prst="straightConnector1">
            <a:avLst/>
          </a:prstGeom>
          <a:ln w="38100">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36" name="直線矢印コネクタ 35">
            <a:extLst>
              <a:ext uri="{FF2B5EF4-FFF2-40B4-BE49-F238E27FC236}">
                <a16:creationId xmlns:a16="http://schemas.microsoft.com/office/drawing/2014/main" id="{7E6DF097-740E-413F-8283-168058290DB0}"/>
              </a:ext>
            </a:extLst>
          </p:cNvPr>
          <p:cNvCxnSpPr/>
          <p:nvPr/>
        </p:nvCxnSpPr>
        <p:spPr>
          <a:xfrm>
            <a:off x="1486779" y="4383954"/>
            <a:ext cx="0" cy="330925"/>
          </a:xfrm>
          <a:prstGeom prst="straightConnector1">
            <a:avLst/>
          </a:prstGeom>
          <a:ln w="38100">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37" name="直線矢印コネクタ 36">
            <a:extLst>
              <a:ext uri="{FF2B5EF4-FFF2-40B4-BE49-F238E27FC236}">
                <a16:creationId xmlns:a16="http://schemas.microsoft.com/office/drawing/2014/main" id="{B6297576-7A6A-4172-9D6D-11112F64A135}"/>
              </a:ext>
            </a:extLst>
          </p:cNvPr>
          <p:cNvCxnSpPr/>
          <p:nvPr/>
        </p:nvCxnSpPr>
        <p:spPr>
          <a:xfrm>
            <a:off x="1822059" y="3596729"/>
            <a:ext cx="0" cy="330925"/>
          </a:xfrm>
          <a:prstGeom prst="straightConnector1">
            <a:avLst/>
          </a:prstGeom>
          <a:ln w="38100">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38" name="直線矢印コネクタ 37">
            <a:extLst>
              <a:ext uri="{FF2B5EF4-FFF2-40B4-BE49-F238E27FC236}">
                <a16:creationId xmlns:a16="http://schemas.microsoft.com/office/drawing/2014/main" id="{47C216F0-9FEF-4262-A0B7-87CA90196B30}"/>
              </a:ext>
            </a:extLst>
          </p:cNvPr>
          <p:cNvCxnSpPr/>
          <p:nvPr/>
        </p:nvCxnSpPr>
        <p:spPr>
          <a:xfrm>
            <a:off x="2174756" y="2979190"/>
            <a:ext cx="0" cy="330925"/>
          </a:xfrm>
          <a:prstGeom prst="straightConnector1">
            <a:avLst/>
          </a:prstGeom>
          <a:ln w="38100">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39" name="直線矢印コネクタ 38">
            <a:extLst>
              <a:ext uri="{FF2B5EF4-FFF2-40B4-BE49-F238E27FC236}">
                <a16:creationId xmlns:a16="http://schemas.microsoft.com/office/drawing/2014/main" id="{C0FF4BB1-FA8C-499B-BDD8-71BE637F54C5}"/>
              </a:ext>
            </a:extLst>
          </p:cNvPr>
          <p:cNvCxnSpPr/>
          <p:nvPr/>
        </p:nvCxnSpPr>
        <p:spPr>
          <a:xfrm>
            <a:off x="2518745" y="2579425"/>
            <a:ext cx="0" cy="330925"/>
          </a:xfrm>
          <a:prstGeom prst="straightConnector1">
            <a:avLst/>
          </a:prstGeom>
          <a:ln w="38100">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40" name="直線矢印コネクタ 39">
            <a:extLst>
              <a:ext uri="{FF2B5EF4-FFF2-40B4-BE49-F238E27FC236}">
                <a16:creationId xmlns:a16="http://schemas.microsoft.com/office/drawing/2014/main" id="{02E0D98A-12F8-4909-A357-00DA53ADCD23}"/>
              </a:ext>
            </a:extLst>
          </p:cNvPr>
          <p:cNvCxnSpPr/>
          <p:nvPr/>
        </p:nvCxnSpPr>
        <p:spPr>
          <a:xfrm>
            <a:off x="2862734" y="2331142"/>
            <a:ext cx="0" cy="330925"/>
          </a:xfrm>
          <a:prstGeom prst="straightConnector1">
            <a:avLst/>
          </a:prstGeom>
          <a:ln w="38100">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41" name="直線矢印コネクタ 40">
            <a:extLst>
              <a:ext uri="{FF2B5EF4-FFF2-40B4-BE49-F238E27FC236}">
                <a16:creationId xmlns:a16="http://schemas.microsoft.com/office/drawing/2014/main" id="{3367274A-813F-4B39-B049-BFB6045EB089}"/>
              </a:ext>
            </a:extLst>
          </p:cNvPr>
          <p:cNvCxnSpPr/>
          <p:nvPr/>
        </p:nvCxnSpPr>
        <p:spPr>
          <a:xfrm>
            <a:off x="3180597" y="2306616"/>
            <a:ext cx="0" cy="330925"/>
          </a:xfrm>
          <a:prstGeom prst="straightConnector1">
            <a:avLst/>
          </a:prstGeom>
          <a:ln w="38100">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42" name="直線矢印コネクタ 41">
            <a:extLst>
              <a:ext uri="{FF2B5EF4-FFF2-40B4-BE49-F238E27FC236}">
                <a16:creationId xmlns:a16="http://schemas.microsoft.com/office/drawing/2014/main" id="{986D7F17-EF42-4048-8D93-2BC69ABED3D1}"/>
              </a:ext>
            </a:extLst>
          </p:cNvPr>
          <p:cNvCxnSpPr/>
          <p:nvPr/>
        </p:nvCxnSpPr>
        <p:spPr>
          <a:xfrm>
            <a:off x="3524586" y="2413962"/>
            <a:ext cx="0" cy="330925"/>
          </a:xfrm>
          <a:prstGeom prst="straightConnector1">
            <a:avLst/>
          </a:prstGeom>
          <a:ln w="38100">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43" name="直線矢印コネクタ 42">
            <a:extLst>
              <a:ext uri="{FF2B5EF4-FFF2-40B4-BE49-F238E27FC236}">
                <a16:creationId xmlns:a16="http://schemas.microsoft.com/office/drawing/2014/main" id="{7D870401-FB6F-47FF-A6D7-F1AC092B4561}"/>
              </a:ext>
            </a:extLst>
          </p:cNvPr>
          <p:cNvCxnSpPr/>
          <p:nvPr/>
        </p:nvCxnSpPr>
        <p:spPr>
          <a:xfrm>
            <a:off x="3877283" y="2744887"/>
            <a:ext cx="0" cy="330925"/>
          </a:xfrm>
          <a:prstGeom prst="straightConnector1">
            <a:avLst/>
          </a:prstGeom>
          <a:ln w="38100">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44" name="直線矢印コネクタ 43">
            <a:extLst>
              <a:ext uri="{FF2B5EF4-FFF2-40B4-BE49-F238E27FC236}">
                <a16:creationId xmlns:a16="http://schemas.microsoft.com/office/drawing/2014/main" id="{4318B18E-4002-468B-8BD7-4CC6110F3FD7}"/>
              </a:ext>
            </a:extLst>
          </p:cNvPr>
          <p:cNvCxnSpPr/>
          <p:nvPr/>
        </p:nvCxnSpPr>
        <p:spPr>
          <a:xfrm>
            <a:off x="4212563" y="3239677"/>
            <a:ext cx="0" cy="330925"/>
          </a:xfrm>
          <a:prstGeom prst="straightConnector1">
            <a:avLst/>
          </a:prstGeom>
          <a:ln w="38100">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45" name="直線矢印コネクタ 44">
            <a:extLst>
              <a:ext uri="{FF2B5EF4-FFF2-40B4-BE49-F238E27FC236}">
                <a16:creationId xmlns:a16="http://schemas.microsoft.com/office/drawing/2014/main" id="{C30655A2-D217-4EDD-8B8C-FEA291B53AB0}"/>
              </a:ext>
            </a:extLst>
          </p:cNvPr>
          <p:cNvCxnSpPr/>
          <p:nvPr/>
        </p:nvCxnSpPr>
        <p:spPr>
          <a:xfrm>
            <a:off x="4556551" y="3927654"/>
            <a:ext cx="0" cy="330925"/>
          </a:xfrm>
          <a:prstGeom prst="straightConnector1">
            <a:avLst/>
          </a:prstGeom>
          <a:ln w="38100">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46" name="直線矢印コネクタ 45">
            <a:extLst>
              <a:ext uri="{FF2B5EF4-FFF2-40B4-BE49-F238E27FC236}">
                <a16:creationId xmlns:a16="http://schemas.microsoft.com/office/drawing/2014/main" id="{2977837A-281E-46C3-9228-E44B63EC489C}"/>
              </a:ext>
            </a:extLst>
          </p:cNvPr>
          <p:cNvCxnSpPr/>
          <p:nvPr/>
        </p:nvCxnSpPr>
        <p:spPr>
          <a:xfrm>
            <a:off x="4900540" y="4785447"/>
            <a:ext cx="0" cy="330925"/>
          </a:xfrm>
          <a:prstGeom prst="straightConnector1">
            <a:avLst/>
          </a:prstGeom>
          <a:ln w="38100">
            <a:solidFill>
              <a:schemeClr val="tx1"/>
            </a:solidFill>
            <a:tailEnd type="triangle"/>
          </a:ln>
        </p:spPr>
        <p:style>
          <a:lnRef idx="1">
            <a:schemeClr val="accent2"/>
          </a:lnRef>
          <a:fillRef idx="0">
            <a:schemeClr val="accent2"/>
          </a:fillRef>
          <a:effectRef idx="0">
            <a:schemeClr val="accent2"/>
          </a:effectRef>
          <a:fontRef idx="minor">
            <a:schemeClr val="tx1"/>
          </a:fontRef>
        </p:style>
      </p:cxnSp>
      <p:sp>
        <p:nvSpPr>
          <p:cNvPr id="47" name="テキスト ボックス 46">
            <a:extLst>
              <a:ext uri="{FF2B5EF4-FFF2-40B4-BE49-F238E27FC236}">
                <a16:creationId xmlns:a16="http://schemas.microsoft.com/office/drawing/2014/main" id="{EA83C6DB-768F-4BAC-9E28-609666E0D4E1}"/>
              </a:ext>
            </a:extLst>
          </p:cNvPr>
          <p:cNvSpPr txBox="1"/>
          <p:nvPr/>
        </p:nvSpPr>
        <p:spPr>
          <a:xfrm>
            <a:off x="1710799" y="4180116"/>
            <a:ext cx="1375955" cy="401440"/>
          </a:xfrm>
          <a:prstGeom prst="rect">
            <a:avLst/>
          </a:prstGeom>
          <a:noFill/>
        </p:spPr>
        <p:txBody>
          <a:bodyPr wrap="square" rtlCol="0">
            <a:spAutoFit/>
          </a:bodyPr>
          <a:lstStyle/>
          <a:p>
            <a:r>
              <a:rPr kumimoji="1" lang="ja-JP" altLang="en-US" sz="2000" dirty="0">
                <a:latin typeface="Meiryo UI" panose="020B0604030504040204" pitchFamily="50" charset="-128"/>
                <a:ea typeface="Meiryo UI" panose="020B0604030504040204" pitchFamily="50" charset="-128"/>
              </a:rPr>
              <a:t>重力</a:t>
            </a:r>
            <a:r>
              <a:rPr kumimoji="1" lang="en-US" altLang="ja-JP" sz="2000" dirty="0">
                <a:latin typeface="Meiryo UI" panose="020B0604030504040204" pitchFamily="50" charset="-128"/>
                <a:ea typeface="Meiryo UI" panose="020B0604030504040204" pitchFamily="50" charset="-128"/>
              </a:rPr>
              <a:t>mg</a:t>
            </a:r>
            <a:endParaRPr kumimoji="1" lang="ja-JP" altLang="en-US" sz="2000" dirty="0">
              <a:latin typeface="Meiryo UI" panose="020B0604030504040204" pitchFamily="50" charset="-128"/>
              <a:ea typeface="Meiryo UI" panose="020B0604030504040204" pitchFamily="50" charset="-128"/>
            </a:endParaRPr>
          </a:p>
        </p:txBody>
      </p:sp>
      <p:cxnSp>
        <p:nvCxnSpPr>
          <p:cNvPr id="11" name="直線コネクタ 10">
            <a:extLst>
              <a:ext uri="{FF2B5EF4-FFF2-40B4-BE49-F238E27FC236}">
                <a16:creationId xmlns:a16="http://schemas.microsoft.com/office/drawing/2014/main" id="{77E04473-445B-4038-8E7E-5E7A5012A32A}"/>
              </a:ext>
            </a:extLst>
          </p:cNvPr>
          <p:cNvCxnSpPr/>
          <p:nvPr/>
        </p:nvCxnSpPr>
        <p:spPr>
          <a:xfrm flipV="1">
            <a:off x="1486779" y="4464637"/>
            <a:ext cx="200764" cy="66576"/>
          </a:xfrm>
          <a:prstGeom prst="line">
            <a:avLst/>
          </a:prstGeom>
        </p:spPr>
        <p:style>
          <a:lnRef idx="1">
            <a:schemeClr val="dk1"/>
          </a:lnRef>
          <a:fillRef idx="0">
            <a:schemeClr val="dk1"/>
          </a:fillRef>
          <a:effectRef idx="0">
            <a:schemeClr val="dk1"/>
          </a:effectRef>
          <a:fontRef idx="minor">
            <a:schemeClr val="tx1"/>
          </a:fontRef>
        </p:style>
      </p:cxnSp>
      <p:sp>
        <p:nvSpPr>
          <p:cNvPr id="32" name="テキスト ボックス 31">
            <a:extLst>
              <a:ext uri="{FF2B5EF4-FFF2-40B4-BE49-F238E27FC236}">
                <a16:creationId xmlns:a16="http://schemas.microsoft.com/office/drawing/2014/main" id="{F2B19A23-18C5-4BBB-9EB6-C5F3F3200075}"/>
              </a:ext>
            </a:extLst>
          </p:cNvPr>
          <p:cNvSpPr txBox="1"/>
          <p:nvPr/>
        </p:nvSpPr>
        <p:spPr>
          <a:xfrm>
            <a:off x="6229728" y="5596052"/>
            <a:ext cx="5646097" cy="1015663"/>
          </a:xfrm>
          <a:prstGeom prst="rect">
            <a:avLst/>
          </a:prstGeom>
          <a:noFill/>
        </p:spPr>
        <p:txBody>
          <a:bodyPr wrap="none" rtlCol="0">
            <a:spAutoFit/>
          </a:bodyPr>
          <a:lstStyle/>
          <a:p>
            <a:r>
              <a:rPr kumimoji="1" lang="ja-JP" altLang="en-US" sz="3000" dirty="0">
                <a:solidFill>
                  <a:schemeClr val="accent2"/>
                </a:solidFill>
                <a:latin typeface="Meiryo UI" panose="020B0604030504040204" pitchFamily="50" charset="-128"/>
                <a:ea typeface="Meiryo UI" panose="020B0604030504040204" pitchFamily="50" charset="-128"/>
              </a:rPr>
              <a:t>このような運動方程式をベースにした</a:t>
            </a:r>
            <a:endParaRPr kumimoji="1" lang="en-US" altLang="ja-JP" sz="3000" dirty="0">
              <a:solidFill>
                <a:schemeClr val="accent2"/>
              </a:solidFill>
              <a:latin typeface="Meiryo UI" panose="020B0604030504040204" pitchFamily="50" charset="-128"/>
              <a:ea typeface="Meiryo UI" panose="020B0604030504040204" pitchFamily="50" charset="-128"/>
            </a:endParaRPr>
          </a:p>
          <a:p>
            <a:r>
              <a:rPr lang="ja-JP" altLang="en-US" sz="3000" dirty="0">
                <a:solidFill>
                  <a:schemeClr val="accent2"/>
                </a:solidFill>
                <a:latin typeface="Meiryo UI" panose="020B0604030504040204" pitchFamily="50" charset="-128"/>
                <a:ea typeface="Meiryo UI" panose="020B0604030504040204" pitchFamily="50" charset="-128"/>
              </a:rPr>
              <a:t>枠組みを</a:t>
            </a:r>
            <a:r>
              <a:rPr lang="en-US" altLang="ja-JP" sz="3000" dirty="0">
                <a:solidFill>
                  <a:schemeClr val="accent2"/>
                </a:solidFill>
                <a:latin typeface="Meiryo UI" panose="020B0604030504040204" pitchFamily="50" charset="-128"/>
                <a:ea typeface="Meiryo UI" panose="020B0604030504040204" pitchFamily="50" charset="-128"/>
              </a:rPr>
              <a:t>Newton</a:t>
            </a:r>
            <a:r>
              <a:rPr lang="ja-JP" altLang="en-US" sz="3000" dirty="0">
                <a:solidFill>
                  <a:schemeClr val="accent2"/>
                </a:solidFill>
                <a:latin typeface="Meiryo UI" panose="020B0604030504040204" pitchFamily="50" charset="-128"/>
                <a:ea typeface="Meiryo UI" panose="020B0604030504040204" pitchFamily="50" charset="-128"/>
              </a:rPr>
              <a:t>力学という</a:t>
            </a:r>
            <a:endParaRPr kumimoji="1" lang="ja-JP" altLang="en-US" sz="3000" dirty="0">
              <a:solidFill>
                <a:schemeClr val="accent2"/>
              </a:solidFill>
              <a:latin typeface="Meiryo UI" panose="020B0604030504040204" pitchFamily="50" charset="-128"/>
              <a:ea typeface="Meiryo UI" panose="020B0604030504040204" pitchFamily="50" charset="-128"/>
            </a:endParaRPr>
          </a:p>
        </p:txBody>
      </p:sp>
      <p:cxnSp>
        <p:nvCxnSpPr>
          <p:cNvPr id="48" name="直線コネクタ 47">
            <a:extLst>
              <a:ext uri="{FF2B5EF4-FFF2-40B4-BE49-F238E27FC236}">
                <a16:creationId xmlns:a16="http://schemas.microsoft.com/office/drawing/2014/main" id="{F95A29AF-7059-4495-8C53-F7D206A293CF}"/>
              </a:ext>
            </a:extLst>
          </p:cNvPr>
          <p:cNvCxnSpPr>
            <a:cxnSpLocks/>
          </p:cNvCxnSpPr>
          <p:nvPr/>
        </p:nvCxnSpPr>
        <p:spPr>
          <a:xfrm>
            <a:off x="7116665" y="5257576"/>
            <a:ext cx="4413484" cy="1"/>
          </a:xfrm>
          <a:prstGeom prst="line">
            <a:avLst/>
          </a:prstGeom>
          <a:ln w="381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100467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7075920"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en-US" altLang="ja-JP" sz="2000" dirty="0">
                <a:solidFill>
                  <a:schemeClr val="tx1"/>
                </a:solidFill>
                <a:latin typeface="Meiryo UI" panose="020B0604030504040204" pitchFamily="50" charset="-128"/>
                <a:ea typeface="Meiryo UI" panose="020B0604030504040204" pitchFamily="50" charset="-128"/>
              </a:rPr>
              <a:t>Newton</a:t>
            </a:r>
            <a:r>
              <a:rPr lang="ja-JP" altLang="en-US" sz="2000" dirty="0">
                <a:solidFill>
                  <a:schemeClr val="tx1"/>
                </a:solidFill>
                <a:latin typeface="Meiryo UI" panose="020B0604030504040204" pitchFamily="50" charset="-128"/>
                <a:ea typeface="Meiryo UI" panose="020B0604030504040204" pitchFamily="50" charset="-128"/>
              </a:rPr>
              <a:t>力学の手続き</a:t>
            </a:r>
            <a:endParaRPr lang="en-US" altLang="ja-JP" sz="2000" dirty="0">
              <a:solidFill>
                <a:schemeClr val="tx1"/>
              </a:solidFill>
              <a:latin typeface="Meiryo UI" panose="020B0604030504040204" pitchFamily="50" charset="-128"/>
              <a:ea typeface="Meiryo UI" panose="020B0604030504040204" pitchFamily="50" charset="-128"/>
            </a:endParaRPr>
          </a:p>
        </p:txBody>
      </p:sp>
      <p:sp>
        <p:nvSpPr>
          <p:cNvPr id="17" name="正方形/長方形 16">
            <a:extLst>
              <a:ext uri="{FF2B5EF4-FFF2-40B4-BE49-F238E27FC236}">
                <a16:creationId xmlns:a16="http://schemas.microsoft.com/office/drawing/2014/main" id="{B73647E1-94AB-4F76-883D-5BFE2FC8D702}"/>
              </a:ext>
            </a:extLst>
          </p:cNvPr>
          <p:cNvSpPr/>
          <p:nvPr/>
        </p:nvSpPr>
        <p:spPr>
          <a:xfrm>
            <a:off x="1515291" y="1812254"/>
            <a:ext cx="9204960" cy="1033071"/>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lvl="0"/>
            <a:r>
              <a:rPr lang="ja-JP" altLang="en-US" sz="2400" dirty="0">
                <a:solidFill>
                  <a:prstClr val="black"/>
                </a:solidFill>
                <a:latin typeface="Meiryo UI" panose="020B0604030504040204" pitchFamily="50" charset="-128"/>
                <a:ea typeface="Meiryo UI" panose="020B0604030504040204" pitchFamily="50" charset="-128"/>
              </a:rPr>
              <a:t>①物体の運動方程式を立てる</a:t>
            </a:r>
            <a:endParaRPr lang="en-US" altLang="ja-JP" sz="2400" dirty="0">
              <a:solidFill>
                <a:prstClr val="black"/>
              </a:solidFill>
              <a:latin typeface="Meiryo UI" panose="020B0604030504040204" pitchFamily="50" charset="-128"/>
              <a:ea typeface="Meiryo UI" panose="020B0604030504040204" pitchFamily="50" charset="-128"/>
            </a:endParaRPr>
          </a:p>
        </p:txBody>
      </p:sp>
      <p:sp>
        <p:nvSpPr>
          <p:cNvPr id="20" name="正方形/長方形 19">
            <a:extLst>
              <a:ext uri="{FF2B5EF4-FFF2-40B4-BE49-F238E27FC236}">
                <a16:creationId xmlns:a16="http://schemas.microsoft.com/office/drawing/2014/main" id="{60B39BE7-0EAB-4856-8AC8-68880F1A10F1}"/>
              </a:ext>
            </a:extLst>
          </p:cNvPr>
          <p:cNvSpPr/>
          <p:nvPr/>
        </p:nvSpPr>
        <p:spPr>
          <a:xfrm>
            <a:off x="1515291" y="3192563"/>
            <a:ext cx="9204960" cy="1033071"/>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lvl="0"/>
            <a:r>
              <a:rPr lang="ja-JP" altLang="en-US" sz="2400" dirty="0">
                <a:solidFill>
                  <a:prstClr val="black"/>
                </a:solidFill>
                <a:latin typeface="Meiryo UI" panose="020B0604030504040204" pitchFamily="50" charset="-128"/>
                <a:ea typeface="Meiryo UI" panose="020B0604030504040204" pitchFamily="50" charset="-128"/>
              </a:rPr>
              <a:t>②運動方程式を解く（解析的 </a:t>
            </a:r>
            <a:r>
              <a:rPr lang="en-US" altLang="ja-JP" sz="2400" dirty="0">
                <a:solidFill>
                  <a:prstClr val="black"/>
                </a:solidFill>
                <a:latin typeface="Meiryo UI" panose="020B0604030504040204" pitchFamily="50" charset="-128"/>
                <a:ea typeface="Meiryo UI" panose="020B0604030504040204" pitchFamily="50" charset="-128"/>
              </a:rPr>
              <a:t>or </a:t>
            </a:r>
            <a:r>
              <a:rPr lang="ja-JP" altLang="en-US" sz="2400" dirty="0">
                <a:solidFill>
                  <a:prstClr val="black"/>
                </a:solidFill>
                <a:latin typeface="Meiryo UI" panose="020B0604030504040204" pitchFamily="50" charset="-128"/>
                <a:ea typeface="Meiryo UI" panose="020B0604030504040204" pitchFamily="50" charset="-128"/>
              </a:rPr>
              <a:t>数値的）</a:t>
            </a:r>
            <a:endParaRPr lang="en-US" altLang="ja-JP" sz="2400" dirty="0">
              <a:solidFill>
                <a:prstClr val="black"/>
              </a:solidFill>
              <a:latin typeface="Meiryo UI" panose="020B0604030504040204" pitchFamily="50" charset="-128"/>
              <a:ea typeface="Meiryo UI" panose="020B0604030504040204" pitchFamily="50" charset="-128"/>
            </a:endParaRPr>
          </a:p>
        </p:txBody>
      </p:sp>
      <p:sp>
        <p:nvSpPr>
          <p:cNvPr id="22" name="正方形/長方形 21">
            <a:extLst>
              <a:ext uri="{FF2B5EF4-FFF2-40B4-BE49-F238E27FC236}">
                <a16:creationId xmlns:a16="http://schemas.microsoft.com/office/drawing/2014/main" id="{658E8F2F-D28B-42E4-A093-F52EF1A7DEB0}"/>
              </a:ext>
            </a:extLst>
          </p:cNvPr>
          <p:cNvSpPr/>
          <p:nvPr/>
        </p:nvSpPr>
        <p:spPr>
          <a:xfrm>
            <a:off x="1515291" y="4572872"/>
            <a:ext cx="9204960" cy="1033071"/>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lvl="0"/>
            <a:r>
              <a:rPr lang="ja-JP" altLang="en-US" sz="2400" dirty="0">
                <a:solidFill>
                  <a:prstClr val="black"/>
                </a:solidFill>
                <a:latin typeface="Meiryo UI" panose="020B0604030504040204" pitchFamily="50" charset="-128"/>
                <a:ea typeface="Meiryo UI" panose="020B0604030504040204" pitchFamily="50" charset="-128"/>
              </a:rPr>
              <a:t>③任意の時間の</a:t>
            </a:r>
            <a:r>
              <a:rPr lang="en-US" altLang="ja-JP" sz="2400" dirty="0">
                <a:solidFill>
                  <a:prstClr val="black"/>
                </a:solidFill>
                <a:latin typeface="Meiryo UI" panose="020B0604030504040204" pitchFamily="50" charset="-128"/>
                <a:ea typeface="Meiryo UI" panose="020B0604030504040204" pitchFamily="50" charset="-128"/>
              </a:rPr>
              <a:t>x(t)</a:t>
            </a:r>
            <a:r>
              <a:rPr lang="ja-JP" altLang="en-US" sz="2400" dirty="0">
                <a:solidFill>
                  <a:prstClr val="black"/>
                </a:solidFill>
                <a:latin typeface="Meiryo UI" panose="020B0604030504040204" pitchFamily="50" charset="-128"/>
                <a:ea typeface="Meiryo UI" panose="020B0604030504040204" pitchFamily="50" charset="-128"/>
              </a:rPr>
              <a:t>が求まる</a:t>
            </a:r>
            <a:endParaRPr lang="en-US" altLang="ja-JP" sz="2400" dirty="0">
              <a:solidFill>
                <a:prstClr val="black"/>
              </a:solidFill>
              <a:latin typeface="Meiryo UI" panose="020B0604030504040204" pitchFamily="50" charset="-128"/>
              <a:ea typeface="Meiryo UI" panose="020B0604030504040204" pitchFamily="50" charset="-128"/>
            </a:endParaRPr>
          </a:p>
        </p:txBody>
      </p:sp>
      <p:pic>
        <p:nvPicPr>
          <p:cNvPr id="25" name="図 24">
            <a:extLst>
              <a:ext uri="{FF2B5EF4-FFF2-40B4-BE49-F238E27FC236}">
                <a16:creationId xmlns:a16="http://schemas.microsoft.com/office/drawing/2014/main" id="{F7C01F14-38BD-40E1-9820-37F7AF7A8C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0197" y="1917355"/>
            <a:ext cx="1731602" cy="822868"/>
          </a:xfrm>
          <a:prstGeom prst="rect">
            <a:avLst/>
          </a:prstGeom>
        </p:spPr>
      </p:pic>
    </p:spTree>
    <p:extLst>
      <p:ext uri="{BB962C8B-B14F-4D97-AF65-F5344CB8AC3E}">
        <p14:creationId xmlns:p14="http://schemas.microsoft.com/office/powerpoint/2010/main" val="932774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7119463"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400" dirty="0">
                <a:solidFill>
                  <a:schemeClr val="tx1"/>
                </a:solidFill>
                <a:latin typeface="Meiryo UI" panose="020B0604030504040204" pitchFamily="50" charset="-128"/>
                <a:ea typeface="Meiryo UI" panose="020B0604030504040204" pitchFamily="50" charset="-128"/>
              </a:rPr>
              <a:t>まとめ</a:t>
            </a:r>
            <a:endParaRPr kumimoji="1" lang="en-US" altLang="ja-JP" sz="2000" dirty="0">
              <a:solidFill>
                <a:schemeClr val="tx1"/>
              </a:solidFill>
              <a:latin typeface="Meiryo UI" panose="020B0604030504040204" pitchFamily="50" charset="-128"/>
              <a:ea typeface="Meiryo UI" panose="020B0604030504040204" pitchFamily="50" charset="-128"/>
            </a:endParaRPr>
          </a:p>
        </p:txBody>
      </p:sp>
      <p:sp>
        <p:nvSpPr>
          <p:cNvPr id="18" name="正方形/長方形 17">
            <a:extLst>
              <a:ext uri="{FF2B5EF4-FFF2-40B4-BE49-F238E27FC236}">
                <a16:creationId xmlns:a16="http://schemas.microsoft.com/office/drawing/2014/main" id="{86C5780A-2D6C-4E01-8C12-F54BE594E76E}"/>
              </a:ext>
            </a:extLst>
          </p:cNvPr>
          <p:cNvSpPr/>
          <p:nvPr/>
        </p:nvSpPr>
        <p:spPr>
          <a:xfrm>
            <a:off x="208425" y="1712337"/>
            <a:ext cx="5700005" cy="2357245"/>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marL="342900" indent="-342900">
              <a:buFont typeface="Wingdings" panose="05000000000000000000" pitchFamily="2" charset="2"/>
              <a:buChar char="ü"/>
            </a:pPr>
            <a:r>
              <a:rPr lang="ja-JP" altLang="en-US" sz="2000" dirty="0">
                <a:solidFill>
                  <a:schemeClr val="tx1"/>
                </a:solidFill>
                <a:latin typeface="Meiryo UI" panose="020B0604030504040204" pitchFamily="50" charset="-128"/>
                <a:ea typeface="Meiryo UI" panose="020B0604030504040204" pitchFamily="50" charset="-128"/>
              </a:rPr>
              <a:t>ランダムウォーク</a:t>
            </a:r>
            <a:r>
              <a:rPr lang="en-US" altLang="ja-JP" sz="2000" dirty="0">
                <a:solidFill>
                  <a:schemeClr val="tx1"/>
                </a:solidFill>
                <a:latin typeface="Meiryo UI" panose="020B0604030504040204" pitchFamily="50" charset="-128"/>
                <a:ea typeface="Meiryo UI" panose="020B0604030504040204" pitchFamily="50" charset="-128"/>
              </a:rPr>
              <a:t>M-H</a:t>
            </a:r>
            <a:r>
              <a:rPr lang="ja-JP" altLang="en-US" sz="2000" dirty="0">
                <a:solidFill>
                  <a:schemeClr val="tx1"/>
                </a:solidFill>
                <a:latin typeface="Meiryo UI" panose="020B0604030504040204" pitchFamily="50" charset="-128"/>
                <a:ea typeface="Meiryo UI" panose="020B0604030504040204" pitchFamily="50" charset="-128"/>
              </a:rPr>
              <a:t>の問題点として、移動距離が一定になってしまう事が挙げられる事を学んだ。</a:t>
            </a:r>
            <a:endParaRPr lang="en-US" altLang="ja-JP" sz="2000" dirty="0">
              <a:solidFill>
                <a:schemeClr val="tx1"/>
              </a:solidFill>
              <a:latin typeface="Meiryo UI" panose="020B0604030504040204" pitchFamily="50" charset="-128"/>
              <a:ea typeface="Meiryo UI" panose="020B0604030504040204" pitchFamily="50" charset="-128"/>
            </a:endParaRPr>
          </a:p>
          <a:p>
            <a:pPr marL="342900" indent="-342900">
              <a:buFont typeface="Wingdings" panose="05000000000000000000" pitchFamily="2" charset="2"/>
              <a:buChar char="ü"/>
            </a:pPr>
            <a:endParaRPr lang="en-US" altLang="ja-JP" sz="2000" dirty="0">
              <a:solidFill>
                <a:schemeClr val="tx1"/>
              </a:solidFill>
              <a:latin typeface="Meiryo UI" panose="020B0604030504040204" pitchFamily="50" charset="-128"/>
              <a:ea typeface="Meiryo UI" panose="020B0604030504040204" pitchFamily="50" charset="-128"/>
            </a:endParaRPr>
          </a:p>
          <a:p>
            <a:pPr marL="342900" indent="-342900">
              <a:buFont typeface="Wingdings" panose="05000000000000000000" pitchFamily="2" charset="2"/>
              <a:buChar char="ü"/>
            </a:pPr>
            <a:r>
              <a:rPr lang="ja-JP" altLang="en-US" sz="2000" dirty="0">
                <a:solidFill>
                  <a:schemeClr val="tx1"/>
                </a:solidFill>
                <a:latin typeface="Meiryo UI" panose="020B0604030504040204" pitchFamily="50" charset="-128"/>
                <a:ea typeface="Meiryo UI" panose="020B0604030504040204" pitchFamily="50" charset="-128"/>
              </a:rPr>
              <a:t>ハミルトニアンを学習するために、力学の基礎的な知識を紹介した。まず初めに</a:t>
            </a:r>
            <a:r>
              <a:rPr lang="en-US" altLang="ja-JP" sz="2000" dirty="0">
                <a:solidFill>
                  <a:schemeClr val="tx1"/>
                </a:solidFill>
                <a:latin typeface="Meiryo UI" panose="020B0604030504040204" pitchFamily="50" charset="-128"/>
                <a:ea typeface="Meiryo UI" panose="020B0604030504040204" pitchFamily="50" charset="-128"/>
              </a:rPr>
              <a:t>Newton</a:t>
            </a:r>
            <a:r>
              <a:rPr lang="ja-JP" altLang="en-US" sz="2000" dirty="0">
                <a:solidFill>
                  <a:schemeClr val="tx1"/>
                </a:solidFill>
                <a:latin typeface="Meiryo UI" panose="020B0604030504040204" pitchFamily="50" charset="-128"/>
                <a:ea typeface="Meiryo UI" panose="020B0604030504040204" pitchFamily="50" charset="-128"/>
              </a:rPr>
              <a:t>力学の枠組みを学習した。</a:t>
            </a:r>
            <a:endParaRPr lang="en-US" altLang="ja-JP" sz="2000" dirty="0">
              <a:solidFill>
                <a:schemeClr val="tx1"/>
              </a:solidFill>
              <a:latin typeface="Meiryo UI" panose="020B0604030504040204" pitchFamily="50" charset="-128"/>
              <a:ea typeface="Meiryo UI" panose="020B0604030504040204" pitchFamily="50" charset="-128"/>
            </a:endParaRPr>
          </a:p>
        </p:txBody>
      </p:sp>
      <p:sp>
        <p:nvSpPr>
          <p:cNvPr id="8" name="正方形/長方形 7">
            <a:extLst>
              <a:ext uri="{FF2B5EF4-FFF2-40B4-BE49-F238E27FC236}">
                <a16:creationId xmlns:a16="http://schemas.microsoft.com/office/drawing/2014/main" id="{95BCAF4A-E074-4920-A57D-119DA3303190}"/>
              </a:ext>
            </a:extLst>
          </p:cNvPr>
          <p:cNvSpPr/>
          <p:nvPr/>
        </p:nvSpPr>
        <p:spPr>
          <a:xfrm>
            <a:off x="208425" y="4334239"/>
            <a:ext cx="5700005" cy="209838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000" dirty="0">
                <a:solidFill>
                  <a:schemeClr val="tx1"/>
                </a:solidFill>
                <a:latin typeface="Meiryo UI" panose="020B0604030504040204" pitchFamily="50" charset="-128"/>
                <a:ea typeface="Meiryo UI" panose="020B0604030504040204" pitchFamily="50" charset="-128"/>
              </a:rPr>
              <a:t>次回</a:t>
            </a:r>
            <a:endParaRPr lang="en-US" altLang="ja-JP" sz="2000" dirty="0">
              <a:solidFill>
                <a:schemeClr val="tx1"/>
              </a:solidFill>
              <a:latin typeface="Meiryo UI" panose="020B0604030504040204" pitchFamily="50" charset="-128"/>
              <a:ea typeface="Meiryo UI" panose="020B0604030504040204" pitchFamily="50" charset="-128"/>
            </a:endParaRPr>
          </a:p>
          <a:p>
            <a:pPr algn="ctr"/>
            <a:endParaRPr lang="en-US" altLang="ja-JP" sz="2000" dirty="0">
              <a:solidFill>
                <a:schemeClr val="tx1"/>
              </a:solidFill>
              <a:latin typeface="Meiryo UI" panose="020B0604030504040204" pitchFamily="50" charset="-128"/>
              <a:ea typeface="Meiryo UI" panose="020B0604030504040204" pitchFamily="50" charset="-128"/>
            </a:endParaRPr>
          </a:p>
          <a:p>
            <a:pPr algn="ctr"/>
            <a:r>
              <a:rPr lang="en-US" altLang="ja-JP" sz="2000" dirty="0">
                <a:solidFill>
                  <a:schemeClr val="tx1"/>
                </a:solidFill>
                <a:latin typeface="Meiryo UI" panose="020B0604030504040204" pitchFamily="50" charset="-128"/>
                <a:ea typeface="Meiryo UI" panose="020B0604030504040204" pitchFamily="50" charset="-128"/>
              </a:rPr>
              <a:t>Newton</a:t>
            </a:r>
            <a:r>
              <a:rPr lang="ja-JP" altLang="en-US" sz="2000" dirty="0">
                <a:solidFill>
                  <a:schemeClr val="tx1"/>
                </a:solidFill>
                <a:latin typeface="Meiryo UI" panose="020B0604030504040204" pitchFamily="50" charset="-128"/>
                <a:ea typeface="Meiryo UI" panose="020B0604030504040204" pitchFamily="50" charset="-128"/>
              </a:rPr>
              <a:t>力学の概念を発展させ、</a:t>
            </a:r>
            <a:endParaRPr lang="en-US" altLang="ja-JP" sz="2000" dirty="0">
              <a:solidFill>
                <a:schemeClr val="tx1"/>
              </a:solidFill>
              <a:latin typeface="Meiryo UI" panose="020B0604030504040204" pitchFamily="50" charset="-128"/>
              <a:ea typeface="Meiryo UI" panose="020B0604030504040204" pitchFamily="50" charset="-128"/>
            </a:endParaRPr>
          </a:p>
          <a:p>
            <a:pPr algn="ctr"/>
            <a:r>
              <a:rPr lang="ja-JP" altLang="en-US" sz="2000" dirty="0">
                <a:solidFill>
                  <a:schemeClr val="tx1"/>
                </a:solidFill>
                <a:latin typeface="Meiryo UI" panose="020B0604030504040204" pitchFamily="50" charset="-128"/>
                <a:ea typeface="Meiryo UI" panose="020B0604030504040204" pitchFamily="50" charset="-128"/>
              </a:rPr>
              <a:t>ハミルトン力学を学習しましょう</a:t>
            </a:r>
            <a:endParaRPr lang="en-US" altLang="ja-JP" sz="2000" dirty="0">
              <a:solidFill>
                <a:schemeClr val="tx1"/>
              </a:solidFill>
              <a:latin typeface="Meiryo UI" panose="020B0604030504040204" pitchFamily="50" charset="-128"/>
              <a:ea typeface="Meiryo UI" panose="020B0604030504040204" pitchFamily="50" charset="-128"/>
            </a:endParaRPr>
          </a:p>
        </p:txBody>
      </p:sp>
      <p:pic>
        <p:nvPicPr>
          <p:cNvPr id="3" name="図 2">
            <a:extLst>
              <a:ext uri="{FF2B5EF4-FFF2-40B4-BE49-F238E27FC236}">
                <a16:creationId xmlns:a16="http://schemas.microsoft.com/office/drawing/2014/main" id="{DB474859-B9A2-450C-BD7B-65652802D4F4}"/>
              </a:ext>
            </a:extLst>
          </p:cNvPr>
          <p:cNvPicPr>
            <a:picLocks noChangeAspect="1"/>
          </p:cNvPicPr>
          <p:nvPr/>
        </p:nvPicPr>
        <p:blipFill>
          <a:blip r:embed="rId4"/>
          <a:stretch>
            <a:fillRect/>
          </a:stretch>
        </p:blipFill>
        <p:spPr>
          <a:xfrm>
            <a:off x="6326675" y="4288669"/>
            <a:ext cx="5251472" cy="2143950"/>
          </a:xfrm>
          <a:prstGeom prst="rect">
            <a:avLst/>
          </a:prstGeom>
        </p:spPr>
      </p:pic>
      <p:pic>
        <p:nvPicPr>
          <p:cNvPr id="6" name="図 5">
            <a:extLst>
              <a:ext uri="{FF2B5EF4-FFF2-40B4-BE49-F238E27FC236}">
                <a16:creationId xmlns:a16="http://schemas.microsoft.com/office/drawing/2014/main" id="{469F11DB-3E50-402C-A221-6295079423EC}"/>
              </a:ext>
            </a:extLst>
          </p:cNvPr>
          <p:cNvPicPr>
            <a:picLocks noChangeAspect="1"/>
          </p:cNvPicPr>
          <p:nvPr/>
        </p:nvPicPr>
        <p:blipFill>
          <a:blip r:embed="rId5"/>
          <a:stretch>
            <a:fillRect/>
          </a:stretch>
        </p:blipFill>
        <p:spPr>
          <a:xfrm>
            <a:off x="6266181" y="1710667"/>
            <a:ext cx="5372459" cy="2360584"/>
          </a:xfrm>
          <a:prstGeom prst="rect">
            <a:avLst/>
          </a:prstGeom>
        </p:spPr>
      </p:pic>
    </p:spTree>
    <p:extLst>
      <p:ext uri="{BB962C8B-B14F-4D97-AF65-F5344CB8AC3E}">
        <p14:creationId xmlns:p14="http://schemas.microsoft.com/office/powerpoint/2010/main" val="389452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8" name="正方形/長方形 7">
            <a:extLst>
              <a:ext uri="{FF2B5EF4-FFF2-40B4-BE49-F238E27FC236}">
                <a16:creationId xmlns:a16="http://schemas.microsoft.com/office/drawing/2014/main" id="{B9F580B1-E79B-4B94-BB50-F8677C15B9F0}"/>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000" dirty="0">
                <a:solidFill>
                  <a:schemeClr val="tx1"/>
                </a:solidFill>
                <a:latin typeface="Meiryo UI" panose="020B0604030504040204" pitchFamily="50" charset="-128"/>
                <a:ea typeface="Meiryo UI" panose="020B0604030504040204" pitchFamily="50" charset="-128"/>
              </a:rPr>
              <a:t>まず初めに</a:t>
            </a:r>
            <a:r>
              <a:rPr lang="ja-JP" altLang="en-US" sz="2000" dirty="0">
                <a:solidFill>
                  <a:schemeClr val="accent2"/>
                </a:solidFill>
                <a:latin typeface="Meiryo UI" panose="020B0604030504040204" pitchFamily="50" charset="-128"/>
                <a:ea typeface="Meiryo UI" panose="020B0604030504040204" pitchFamily="50" charset="-128"/>
              </a:rPr>
              <a:t>注意点</a:t>
            </a:r>
            <a:endParaRPr lang="en-US" altLang="ja-JP" sz="2000" dirty="0">
              <a:solidFill>
                <a:schemeClr val="accent2"/>
              </a:solidFill>
              <a:latin typeface="Meiryo UI" panose="020B0604030504040204" pitchFamily="50" charset="-128"/>
              <a:ea typeface="Meiryo UI" panose="020B0604030504040204" pitchFamily="50" charset="-128"/>
            </a:endParaRPr>
          </a:p>
        </p:txBody>
      </p:sp>
      <p:sp>
        <p:nvSpPr>
          <p:cNvPr id="10" name="正方形/長方形 9">
            <a:extLst>
              <a:ext uri="{FF2B5EF4-FFF2-40B4-BE49-F238E27FC236}">
                <a16:creationId xmlns:a16="http://schemas.microsoft.com/office/drawing/2014/main" id="{034BEA0F-5427-415D-AD2B-399E3E653E96}"/>
              </a:ext>
            </a:extLst>
          </p:cNvPr>
          <p:cNvSpPr/>
          <p:nvPr/>
        </p:nvSpPr>
        <p:spPr>
          <a:xfrm>
            <a:off x="1269508" y="1536718"/>
            <a:ext cx="9823269" cy="1914227"/>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lvl="0" algn="ctr"/>
            <a:r>
              <a:rPr lang="ja-JP" altLang="en-US" sz="3600" dirty="0">
                <a:solidFill>
                  <a:prstClr val="black"/>
                </a:solidFill>
                <a:latin typeface="Meiryo UI" panose="020B0604030504040204" pitchFamily="50" charset="-128"/>
                <a:ea typeface="Meiryo UI" panose="020B0604030504040204" pitchFamily="50" charset="-128"/>
              </a:rPr>
              <a:t>今回学習するハミルトニアンは物理の概念です。</a:t>
            </a:r>
            <a:endParaRPr lang="en-US" altLang="ja-JP" sz="3600" dirty="0">
              <a:solidFill>
                <a:prstClr val="black"/>
              </a:solidFill>
              <a:latin typeface="Meiryo UI" panose="020B0604030504040204" pitchFamily="50" charset="-128"/>
              <a:ea typeface="Meiryo UI" panose="020B0604030504040204" pitchFamily="50" charset="-128"/>
            </a:endParaRPr>
          </a:p>
        </p:txBody>
      </p:sp>
      <p:sp>
        <p:nvSpPr>
          <p:cNvPr id="3" name="正方形/長方形 2">
            <a:extLst>
              <a:ext uri="{FF2B5EF4-FFF2-40B4-BE49-F238E27FC236}">
                <a16:creationId xmlns:a16="http://schemas.microsoft.com/office/drawing/2014/main" id="{BBFF150D-788C-418E-BB71-ADB004AEE844}"/>
              </a:ext>
            </a:extLst>
          </p:cNvPr>
          <p:cNvSpPr/>
          <p:nvPr/>
        </p:nvSpPr>
        <p:spPr>
          <a:xfrm>
            <a:off x="1269508" y="3710805"/>
            <a:ext cx="2517036" cy="646331"/>
          </a:xfrm>
          <a:prstGeom prst="rect">
            <a:avLst/>
          </a:prstGeom>
        </p:spPr>
        <p:txBody>
          <a:bodyPr wrap="none">
            <a:spAutoFit/>
          </a:bodyPr>
          <a:lstStyle/>
          <a:p>
            <a:r>
              <a:rPr lang="ja-JP" altLang="en-US" sz="3600" dirty="0">
                <a:solidFill>
                  <a:prstClr val="black"/>
                </a:solidFill>
                <a:latin typeface="Meiryo UI" panose="020B0604030504040204" pitchFamily="50" charset="-128"/>
                <a:ea typeface="Meiryo UI" panose="020B0604030504040204" pitchFamily="50" charset="-128"/>
              </a:rPr>
              <a:t>端的に言うと</a:t>
            </a:r>
            <a:endParaRPr lang="ja-JP" altLang="en-US" sz="3600" dirty="0"/>
          </a:p>
        </p:txBody>
      </p:sp>
      <p:sp>
        <p:nvSpPr>
          <p:cNvPr id="11" name="正方形/長方形 10">
            <a:extLst>
              <a:ext uri="{FF2B5EF4-FFF2-40B4-BE49-F238E27FC236}">
                <a16:creationId xmlns:a16="http://schemas.microsoft.com/office/drawing/2014/main" id="{945F6CEA-A346-4877-9213-DA5C60948F9D}"/>
              </a:ext>
            </a:extLst>
          </p:cNvPr>
          <p:cNvSpPr/>
          <p:nvPr/>
        </p:nvSpPr>
        <p:spPr>
          <a:xfrm>
            <a:off x="1269508" y="4389847"/>
            <a:ext cx="9823269" cy="143256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lvl="0" algn="ctr"/>
            <a:r>
              <a:rPr lang="ja-JP" altLang="en-US" sz="3600" dirty="0">
                <a:solidFill>
                  <a:prstClr val="black"/>
                </a:solidFill>
                <a:latin typeface="Meiryo UI" panose="020B0604030504040204" pitchFamily="50" charset="-128"/>
                <a:ea typeface="Meiryo UI" panose="020B0604030504040204" pitchFamily="50" charset="-128"/>
              </a:rPr>
              <a:t>“短時間で理解するのは難しいです”</a:t>
            </a:r>
            <a:endParaRPr lang="en-US" altLang="ja-JP" sz="3600" dirty="0">
              <a:solidFill>
                <a:prstClr val="black"/>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881115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8" name="正方形/長方形 7">
            <a:extLst>
              <a:ext uri="{FF2B5EF4-FFF2-40B4-BE49-F238E27FC236}">
                <a16:creationId xmlns:a16="http://schemas.microsoft.com/office/drawing/2014/main" id="{B9F580B1-E79B-4B94-BB50-F8677C15B9F0}"/>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000" dirty="0">
                <a:solidFill>
                  <a:schemeClr val="tx1"/>
                </a:solidFill>
                <a:latin typeface="Meiryo UI" panose="020B0604030504040204" pitchFamily="50" charset="-128"/>
                <a:ea typeface="Meiryo UI" panose="020B0604030504040204" pitchFamily="50" charset="-128"/>
              </a:rPr>
              <a:t>まず初めに</a:t>
            </a:r>
            <a:r>
              <a:rPr lang="ja-JP" altLang="en-US" sz="2000" dirty="0">
                <a:solidFill>
                  <a:schemeClr val="accent2"/>
                </a:solidFill>
                <a:latin typeface="Meiryo UI" panose="020B0604030504040204" pitchFamily="50" charset="-128"/>
                <a:ea typeface="Meiryo UI" panose="020B0604030504040204" pitchFamily="50" charset="-128"/>
              </a:rPr>
              <a:t>注意点</a:t>
            </a:r>
            <a:endParaRPr lang="en-US" altLang="ja-JP" sz="2000" dirty="0">
              <a:solidFill>
                <a:schemeClr val="accent2"/>
              </a:solidFill>
              <a:latin typeface="Meiryo UI" panose="020B0604030504040204" pitchFamily="50" charset="-128"/>
              <a:ea typeface="Meiryo UI" panose="020B0604030504040204" pitchFamily="50" charset="-128"/>
            </a:endParaRPr>
          </a:p>
        </p:txBody>
      </p:sp>
      <p:sp>
        <p:nvSpPr>
          <p:cNvPr id="10" name="正方形/長方形 9">
            <a:extLst>
              <a:ext uri="{FF2B5EF4-FFF2-40B4-BE49-F238E27FC236}">
                <a16:creationId xmlns:a16="http://schemas.microsoft.com/office/drawing/2014/main" id="{034BEA0F-5427-415D-AD2B-399E3E653E96}"/>
              </a:ext>
            </a:extLst>
          </p:cNvPr>
          <p:cNvSpPr/>
          <p:nvPr/>
        </p:nvSpPr>
        <p:spPr>
          <a:xfrm>
            <a:off x="792480" y="1569203"/>
            <a:ext cx="11112137" cy="2027438"/>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lvl="0"/>
            <a:r>
              <a:rPr lang="ja-JP" altLang="en-US" sz="3600" dirty="0">
                <a:solidFill>
                  <a:prstClr val="black"/>
                </a:solidFill>
                <a:latin typeface="Meiryo UI" panose="020B0604030504040204" pitchFamily="50" charset="-128"/>
                <a:ea typeface="Meiryo UI" panose="020B0604030504040204" pitchFamily="50" charset="-128"/>
              </a:rPr>
              <a:t>ハミルトニアンは本来、物理学科で力学を学んだ後に、</a:t>
            </a:r>
            <a:endParaRPr lang="en-US" altLang="ja-JP" sz="3600" dirty="0">
              <a:solidFill>
                <a:prstClr val="black"/>
              </a:solidFill>
              <a:latin typeface="Meiryo UI" panose="020B0604030504040204" pitchFamily="50" charset="-128"/>
              <a:ea typeface="Meiryo UI" panose="020B0604030504040204" pitchFamily="50" charset="-128"/>
            </a:endParaRPr>
          </a:p>
          <a:p>
            <a:pPr lvl="0"/>
            <a:r>
              <a:rPr lang="ja-JP" altLang="en-US" sz="3600" dirty="0">
                <a:solidFill>
                  <a:prstClr val="black"/>
                </a:solidFill>
                <a:latin typeface="Meiryo UI" panose="020B0604030504040204" pitchFamily="50" charset="-128"/>
                <a:ea typeface="Meiryo UI" panose="020B0604030504040204" pitchFamily="50" charset="-128"/>
              </a:rPr>
              <a:t>解析力学</a:t>
            </a:r>
            <a:r>
              <a:rPr lang="en-US" altLang="ja-JP" sz="3600" dirty="0">
                <a:solidFill>
                  <a:prstClr val="black"/>
                </a:solidFill>
                <a:latin typeface="Meiryo UI" panose="020B0604030504040204" pitchFamily="50" charset="-128"/>
                <a:ea typeface="Meiryo UI" panose="020B0604030504040204" pitchFamily="50" charset="-128"/>
              </a:rPr>
              <a:t>*</a:t>
            </a:r>
            <a:r>
              <a:rPr lang="ja-JP" altLang="en-US" sz="3600" dirty="0">
                <a:solidFill>
                  <a:prstClr val="black"/>
                </a:solidFill>
                <a:latin typeface="Meiryo UI" panose="020B0604030504040204" pitchFamily="50" charset="-128"/>
                <a:ea typeface="Meiryo UI" panose="020B0604030504040204" pitchFamily="50" charset="-128"/>
              </a:rPr>
              <a:t>という授業の後の方で出てくる概念です。</a:t>
            </a:r>
            <a:endParaRPr lang="en-US" altLang="ja-JP" sz="3600" dirty="0">
              <a:solidFill>
                <a:prstClr val="black"/>
              </a:solidFill>
              <a:latin typeface="Meiryo UI" panose="020B0604030504040204" pitchFamily="50" charset="-128"/>
              <a:ea typeface="Meiryo UI" panose="020B0604030504040204" pitchFamily="50" charset="-128"/>
            </a:endParaRPr>
          </a:p>
          <a:p>
            <a:pPr lvl="0"/>
            <a:r>
              <a:rPr lang="ja-JP" altLang="en-US" sz="3600" dirty="0">
                <a:solidFill>
                  <a:prstClr val="black"/>
                </a:solidFill>
                <a:latin typeface="Meiryo UI" panose="020B0604030504040204" pitchFamily="50" charset="-128"/>
                <a:ea typeface="Meiryo UI" panose="020B0604030504040204" pitchFamily="50" charset="-128"/>
              </a:rPr>
              <a:t>（付録ではこの順番で解説していますが、修羅の道です）</a:t>
            </a:r>
            <a:endParaRPr lang="en-US" altLang="ja-JP" sz="3600" dirty="0">
              <a:solidFill>
                <a:prstClr val="black"/>
              </a:solidFill>
              <a:latin typeface="Meiryo UI" panose="020B0604030504040204" pitchFamily="50" charset="-128"/>
              <a:ea typeface="Meiryo UI" panose="020B0604030504040204" pitchFamily="50" charset="-128"/>
            </a:endParaRPr>
          </a:p>
        </p:txBody>
      </p:sp>
      <p:sp>
        <p:nvSpPr>
          <p:cNvPr id="6" name="正方形/長方形 5">
            <a:extLst>
              <a:ext uri="{FF2B5EF4-FFF2-40B4-BE49-F238E27FC236}">
                <a16:creationId xmlns:a16="http://schemas.microsoft.com/office/drawing/2014/main" id="{07E21E41-D1DB-4791-9F2D-F7549C213BC0}"/>
              </a:ext>
            </a:extLst>
          </p:cNvPr>
          <p:cNvSpPr/>
          <p:nvPr/>
        </p:nvSpPr>
        <p:spPr>
          <a:xfrm>
            <a:off x="792479" y="4601508"/>
            <a:ext cx="11112137" cy="1667691"/>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lvl="0"/>
            <a:r>
              <a:rPr lang="ja-JP" altLang="en-US" sz="3600" dirty="0">
                <a:solidFill>
                  <a:schemeClr val="accent2"/>
                </a:solidFill>
                <a:latin typeface="Meiryo UI" panose="020B0604030504040204" pitchFamily="50" charset="-128"/>
                <a:ea typeface="Meiryo UI" panose="020B0604030504040204" pitchFamily="50" charset="-128"/>
              </a:rPr>
              <a:t>この為、今回の短期間で理解できなくても問題ありません</a:t>
            </a:r>
          </a:p>
        </p:txBody>
      </p:sp>
      <p:sp>
        <p:nvSpPr>
          <p:cNvPr id="9" name="正方形/長方形 8">
            <a:extLst>
              <a:ext uri="{FF2B5EF4-FFF2-40B4-BE49-F238E27FC236}">
                <a16:creationId xmlns:a16="http://schemas.microsoft.com/office/drawing/2014/main" id="{230C6CC9-1354-4621-8092-A79AE1C2018F}"/>
              </a:ext>
            </a:extLst>
          </p:cNvPr>
          <p:cNvSpPr/>
          <p:nvPr/>
        </p:nvSpPr>
        <p:spPr>
          <a:xfrm>
            <a:off x="7310089" y="3592957"/>
            <a:ext cx="4756430" cy="830997"/>
          </a:xfrm>
          <a:prstGeom prst="rect">
            <a:avLst/>
          </a:prstGeom>
        </p:spPr>
        <p:txBody>
          <a:bodyPr wrap="none">
            <a:spAutoFit/>
          </a:bodyPr>
          <a:lstStyle/>
          <a:p>
            <a:r>
              <a:rPr lang="en-US" altLang="ja-JP" sz="2400" dirty="0">
                <a:latin typeface="Meiryo UI" panose="020B0604030504040204" pitchFamily="50" charset="-128"/>
                <a:ea typeface="Meiryo UI" panose="020B0604030504040204" pitchFamily="50" charset="-128"/>
              </a:rPr>
              <a:t>*</a:t>
            </a:r>
            <a:r>
              <a:rPr lang="ja-JP" altLang="en-US" sz="2400" dirty="0">
                <a:latin typeface="Meiryo UI" panose="020B0604030504040204" pitchFamily="50" charset="-128"/>
                <a:ea typeface="Meiryo UI" panose="020B0604030504040204" pitchFamily="50" charset="-128"/>
              </a:rPr>
              <a:t>熱力学と解析力学は多くの学生が</a:t>
            </a:r>
            <a:endParaRPr lang="en-US" altLang="ja-JP" sz="2400" dirty="0">
              <a:latin typeface="Meiryo UI" panose="020B0604030504040204" pitchFamily="50" charset="-128"/>
              <a:ea typeface="Meiryo UI" panose="020B0604030504040204" pitchFamily="50" charset="-128"/>
            </a:endParaRPr>
          </a:p>
          <a:p>
            <a:r>
              <a:rPr lang="ja-JP" altLang="en-US" sz="2400" dirty="0">
                <a:latin typeface="Meiryo UI" panose="020B0604030504040204" pitchFamily="50" charset="-128"/>
                <a:ea typeface="Meiryo UI" panose="020B0604030504040204" pitchFamily="50" charset="-128"/>
              </a:rPr>
              <a:t>物理を嫌いになるきっかけの１つです</a:t>
            </a:r>
          </a:p>
        </p:txBody>
      </p:sp>
    </p:spTree>
    <p:extLst>
      <p:ext uri="{BB962C8B-B14F-4D97-AF65-F5344CB8AC3E}">
        <p14:creationId xmlns:p14="http://schemas.microsoft.com/office/powerpoint/2010/main" val="4148898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000" dirty="0">
                <a:solidFill>
                  <a:schemeClr val="tx1"/>
                </a:solidFill>
                <a:latin typeface="Meiryo UI" panose="020B0604030504040204" pitchFamily="50" charset="-128"/>
                <a:ea typeface="Meiryo UI" panose="020B0604030504040204" pitchFamily="50" charset="-128"/>
              </a:rPr>
              <a:t>遷移核のバリエーション</a:t>
            </a: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再掲</a:t>
            </a:r>
            <a:r>
              <a:rPr lang="en-US" altLang="ja-JP" sz="2000" dirty="0">
                <a:solidFill>
                  <a:schemeClr val="tx1"/>
                </a:solidFill>
                <a:latin typeface="Meiryo UI" panose="020B0604030504040204" pitchFamily="50" charset="-128"/>
                <a:ea typeface="Meiryo UI" panose="020B0604030504040204" pitchFamily="50" charset="-128"/>
              </a:rPr>
              <a:t>)</a:t>
            </a:r>
          </a:p>
        </p:txBody>
      </p:sp>
      <p:sp>
        <p:nvSpPr>
          <p:cNvPr id="23" name="正方形/長方形 22">
            <a:extLst>
              <a:ext uri="{FF2B5EF4-FFF2-40B4-BE49-F238E27FC236}">
                <a16:creationId xmlns:a16="http://schemas.microsoft.com/office/drawing/2014/main" id="{7C13604F-BC1D-46C5-BF6A-AC50F6B3EBCD}"/>
              </a:ext>
            </a:extLst>
          </p:cNvPr>
          <p:cNvSpPr/>
          <p:nvPr/>
        </p:nvSpPr>
        <p:spPr>
          <a:xfrm>
            <a:off x="470983" y="3399084"/>
            <a:ext cx="5102503" cy="1038815"/>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endParaRPr lang="ja-JP" altLang="en-US" sz="3400" dirty="0">
              <a:solidFill>
                <a:schemeClr val="tx1"/>
              </a:solidFill>
              <a:latin typeface="Meiryo UI" panose="020B0604030504040204" pitchFamily="50" charset="-128"/>
              <a:ea typeface="Meiryo UI" panose="020B0604030504040204" pitchFamily="50" charset="-128"/>
            </a:endParaRPr>
          </a:p>
        </p:txBody>
      </p:sp>
      <p:pic>
        <p:nvPicPr>
          <p:cNvPr id="24" name="図 23">
            <a:extLst>
              <a:ext uri="{FF2B5EF4-FFF2-40B4-BE49-F238E27FC236}">
                <a16:creationId xmlns:a16="http://schemas.microsoft.com/office/drawing/2014/main" id="{570BB76D-9552-443B-AEB3-574F0389A1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440" y="3676691"/>
            <a:ext cx="4451588" cy="482802"/>
          </a:xfrm>
          <a:prstGeom prst="rect">
            <a:avLst/>
          </a:prstGeom>
        </p:spPr>
      </p:pic>
      <p:sp>
        <p:nvSpPr>
          <p:cNvPr id="25" name="テキスト ボックス 24">
            <a:extLst>
              <a:ext uri="{FF2B5EF4-FFF2-40B4-BE49-F238E27FC236}">
                <a16:creationId xmlns:a16="http://schemas.microsoft.com/office/drawing/2014/main" id="{DF0D0781-A316-41CE-9DB7-ECACB4226EF5}"/>
              </a:ext>
            </a:extLst>
          </p:cNvPr>
          <p:cNvSpPr txBox="1"/>
          <p:nvPr/>
        </p:nvSpPr>
        <p:spPr>
          <a:xfrm>
            <a:off x="1862761" y="2783135"/>
            <a:ext cx="1795684" cy="461665"/>
          </a:xfrm>
          <a:prstGeom prst="rect">
            <a:avLst/>
          </a:prstGeom>
          <a:noFill/>
        </p:spPr>
        <p:txBody>
          <a:bodyPr wrap="none" rtlCol="0">
            <a:spAutoFit/>
          </a:bodyPr>
          <a:lstStyle/>
          <a:p>
            <a:r>
              <a:rPr kumimoji="1" lang="ja-JP" altLang="en-US" sz="2400" dirty="0">
                <a:latin typeface="Meiryo UI" panose="020B0604030504040204" pitchFamily="50" charset="-128"/>
                <a:ea typeface="Meiryo UI" panose="020B0604030504040204" pitchFamily="50" charset="-128"/>
              </a:rPr>
              <a:t>詳細つり合い</a:t>
            </a:r>
          </a:p>
        </p:txBody>
      </p:sp>
      <p:sp>
        <p:nvSpPr>
          <p:cNvPr id="26" name="正方形/長方形 25">
            <a:extLst>
              <a:ext uri="{FF2B5EF4-FFF2-40B4-BE49-F238E27FC236}">
                <a16:creationId xmlns:a16="http://schemas.microsoft.com/office/drawing/2014/main" id="{0CD10833-3D24-46DA-9D58-FA703481379D}"/>
              </a:ext>
            </a:extLst>
          </p:cNvPr>
          <p:cNvSpPr/>
          <p:nvPr/>
        </p:nvSpPr>
        <p:spPr>
          <a:xfrm>
            <a:off x="6034374" y="3094317"/>
            <a:ext cx="5817326" cy="2687164"/>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r>
              <a:rPr lang="en-US" altLang="ja-JP" sz="3400" dirty="0">
                <a:solidFill>
                  <a:schemeClr val="tx1"/>
                </a:solidFill>
                <a:latin typeface="Meiryo UI" panose="020B0604030504040204" pitchFamily="50" charset="-128"/>
                <a:ea typeface="Meiryo UI" panose="020B0604030504040204" pitchFamily="50" charset="-128"/>
              </a:rPr>
              <a:t>M-H</a:t>
            </a:r>
            <a:r>
              <a:rPr lang="ja-JP" altLang="en-US" sz="3400" dirty="0">
                <a:solidFill>
                  <a:schemeClr val="tx1"/>
                </a:solidFill>
                <a:latin typeface="Meiryo UI" panose="020B0604030504040204" pitchFamily="50" charset="-128"/>
                <a:ea typeface="Meiryo UI" panose="020B0604030504040204" pitchFamily="50" charset="-128"/>
              </a:rPr>
              <a:t>アルゴリズム</a:t>
            </a:r>
            <a:endParaRPr lang="en-US" altLang="ja-JP" sz="3400" dirty="0">
              <a:solidFill>
                <a:schemeClr val="tx1"/>
              </a:solidFill>
              <a:latin typeface="Meiryo UI" panose="020B0604030504040204" pitchFamily="50" charset="-128"/>
              <a:ea typeface="Meiryo UI" panose="020B0604030504040204" pitchFamily="50" charset="-128"/>
            </a:endParaRPr>
          </a:p>
          <a:p>
            <a:r>
              <a:rPr lang="en-US" altLang="ja-JP" sz="3400" dirty="0">
                <a:solidFill>
                  <a:schemeClr val="tx1"/>
                </a:solidFill>
                <a:latin typeface="Meiryo UI" panose="020B0604030504040204" pitchFamily="50" charset="-128"/>
                <a:ea typeface="Meiryo UI" panose="020B0604030504040204" pitchFamily="50" charset="-128"/>
              </a:rPr>
              <a:t>Gibbs</a:t>
            </a:r>
            <a:r>
              <a:rPr lang="ja-JP" altLang="en-US" sz="3400" dirty="0">
                <a:solidFill>
                  <a:schemeClr val="tx1"/>
                </a:solidFill>
                <a:latin typeface="Meiryo UI" panose="020B0604030504040204" pitchFamily="50" charset="-128"/>
                <a:ea typeface="Meiryo UI" panose="020B0604030504040204" pitchFamily="50" charset="-128"/>
              </a:rPr>
              <a:t>サンプラー（熱浴法）</a:t>
            </a:r>
            <a:endParaRPr lang="en-US" altLang="ja-JP" sz="3400" dirty="0">
              <a:solidFill>
                <a:schemeClr val="tx1"/>
              </a:solidFill>
              <a:latin typeface="Meiryo UI" panose="020B0604030504040204" pitchFamily="50" charset="-128"/>
              <a:ea typeface="Meiryo UI" panose="020B0604030504040204" pitchFamily="50" charset="-128"/>
            </a:endParaRPr>
          </a:p>
          <a:p>
            <a:r>
              <a:rPr lang="ja-JP" altLang="en-US" sz="3400" dirty="0">
                <a:solidFill>
                  <a:schemeClr val="accent2"/>
                </a:solidFill>
                <a:latin typeface="Meiryo UI" panose="020B0604030504040204" pitchFamily="50" charset="-128"/>
                <a:ea typeface="Meiryo UI" panose="020B0604030504040204" pitchFamily="50" charset="-128"/>
              </a:rPr>
              <a:t>ハミルトニアンモンテカルロ</a:t>
            </a:r>
          </a:p>
        </p:txBody>
      </p:sp>
      <p:sp>
        <p:nvSpPr>
          <p:cNvPr id="27" name="正方形/長方形 26">
            <a:extLst>
              <a:ext uri="{FF2B5EF4-FFF2-40B4-BE49-F238E27FC236}">
                <a16:creationId xmlns:a16="http://schemas.microsoft.com/office/drawing/2014/main" id="{42E1B028-67A2-4C45-AD4E-439DB9888F55}"/>
              </a:ext>
            </a:extLst>
          </p:cNvPr>
          <p:cNvSpPr/>
          <p:nvPr/>
        </p:nvSpPr>
        <p:spPr>
          <a:xfrm>
            <a:off x="6034374" y="1432804"/>
            <a:ext cx="5720235" cy="7580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lvl="0"/>
            <a:r>
              <a:rPr lang="ja-JP" altLang="en-US" sz="2400" dirty="0">
                <a:solidFill>
                  <a:prstClr val="black"/>
                </a:solidFill>
                <a:latin typeface="Meiryo UI" panose="020B0604030504040204" pitchFamily="50" charset="-128"/>
                <a:ea typeface="Meiryo UI" panose="020B0604030504040204" pitchFamily="50" charset="-128"/>
              </a:rPr>
              <a:t>詳細つり合いを満たす遷移核は１つではない</a:t>
            </a:r>
            <a:endParaRPr lang="en-US" altLang="ja-JP" sz="2400" dirty="0">
              <a:solidFill>
                <a:prstClr val="black"/>
              </a:solidFill>
              <a:latin typeface="Meiryo UI" panose="020B0604030504040204" pitchFamily="50" charset="-128"/>
              <a:ea typeface="Meiryo UI" panose="020B0604030504040204" pitchFamily="50" charset="-128"/>
            </a:endParaRPr>
          </a:p>
        </p:txBody>
      </p:sp>
      <p:sp>
        <p:nvSpPr>
          <p:cNvPr id="28" name="テキスト ボックス 27">
            <a:extLst>
              <a:ext uri="{FF2B5EF4-FFF2-40B4-BE49-F238E27FC236}">
                <a16:creationId xmlns:a16="http://schemas.microsoft.com/office/drawing/2014/main" id="{4A43354A-97A7-4041-BADC-FD8C31DBD01E}"/>
              </a:ext>
            </a:extLst>
          </p:cNvPr>
          <p:cNvSpPr txBox="1"/>
          <p:nvPr/>
        </p:nvSpPr>
        <p:spPr>
          <a:xfrm>
            <a:off x="7292556" y="2501034"/>
            <a:ext cx="2922595" cy="461665"/>
          </a:xfrm>
          <a:prstGeom prst="rect">
            <a:avLst/>
          </a:prstGeom>
          <a:noFill/>
        </p:spPr>
        <p:txBody>
          <a:bodyPr wrap="none" rtlCol="0">
            <a:spAutoFit/>
          </a:bodyPr>
          <a:lstStyle/>
          <a:p>
            <a:r>
              <a:rPr kumimoji="1" lang="ja-JP" altLang="en-US" sz="2400" dirty="0">
                <a:latin typeface="Meiryo UI" panose="020B0604030504040204" pitchFamily="50" charset="-128"/>
                <a:ea typeface="Meiryo UI" panose="020B0604030504040204" pitchFamily="50" charset="-128"/>
              </a:rPr>
              <a:t>遷移核のバリエーション</a:t>
            </a:r>
          </a:p>
        </p:txBody>
      </p:sp>
    </p:spTree>
    <p:extLst>
      <p:ext uri="{BB962C8B-B14F-4D97-AF65-F5344CB8AC3E}">
        <p14:creationId xmlns:p14="http://schemas.microsoft.com/office/powerpoint/2010/main" val="862825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000" dirty="0">
                <a:solidFill>
                  <a:schemeClr val="tx1"/>
                </a:solidFill>
                <a:latin typeface="Meiryo UI" panose="020B0604030504040204" pitchFamily="50" charset="-128"/>
                <a:ea typeface="Meiryo UI" panose="020B0604030504040204" pitchFamily="50" charset="-128"/>
              </a:rPr>
              <a:t>ランダムウォーク</a:t>
            </a:r>
            <a:r>
              <a:rPr lang="en-US" altLang="ja-JP" sz="2000" dirty="0">
                <a:solidFill>
                  <a:schemeClr val="tx1"/>
                </a:solidFill>
                <a:latin typeface="Meiryo UI" panose="020B0604030504040204" pitchFamily="50" charset="-128"/>
                <a:ea typeface="Meiryo UI" panose="020B0604030504040204" pitchFamily="50" charset="-128"/>
              </a:rPr>
              <a:t>M-H (</a:t>
            </a:r>
            <a:r>
              <a:rPr lang="ja-JP" altLang="en-US" sz="2000" dirty="0">
                <a:solidFill>
                  <a:schemeClr val="tx1"/>
                </a:solidFill>
                <a:latin typeface="Meiryo UI" panose="020B0604030504040204" pitchFamily="50" charset="-128"/>
                <a:ea typeface="Meiryo UI" panose="020B0604030504040204" pitchFamily="50" charset="-128"/>
              </a:rPr>
              <a:t>再掲</a:t>
            </a:r>
            <a:r>
              <a:rPr lang="en-US" altLang="ja-JP" sz="2000" dirty="0">
                <a:solidFill>
                  <a:schemeClr val="tx1"/>
                </a:solidFill>
                <a:latin typeface="Meiryo UI" panose="020B0604030504040204" pitchFamily="50" charset="-128"/>
                <a:ea typeface="Meiryo UI" panose="020B0604030504040204" pitchFamily="50" charset="-128"/>
              </a:rPr>
              <a:t>)</a:t>
            </a:r>
          </a:p>
        </p:txBody>
      </p:sp>
      <p:sp>
        <p:nvSpPr>
          <p:cNvPr id="10" name="正方形/長方形 9">
            <a:extLst>
              <a:ext uri="{FF2B5EF4-FFF2-40B4-BE49-F238E27FC236}">
                <a16:creationId xmlns:a16="http://schemas.microsoft.com/office/drawing/2014/main" id="{2F38AF00-0C61-4043-A083-783FFDA80068}"/>
              </a:ext>
            </a:extLst>
          </p:cNvPr>
          <p:cNvSpPr/>
          <p:nvPr/>
        </p:nvSpPr>
        <p:spPr>
          <a:xfrm>
            <a:off x="633235" y="1892807"/>
            <a:ext cx="10533834" cy="804082"/>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400" dirty="0">
                <a:solidFill>
                  <a:schemeClr val="tx1"/>
                </a:solidFill>
                <a:latin typeface="Meiryo UI" panose="020B0604030504040204" pitchFamily="50" charset="-128"/>
                <a:ea typeface="Meiryo UI" panose="020B0604030504040204" pitchFamily="50" charset="-128"/>
              </a:rPr>
              <a:t>新しい</a:t>
            </a:r>
            <a:r>
              <a:rPr lang="en-US" altLang="ja-JP" sz="2400" dirty="0">
                <a:solidFill>
                  <a:schemeClr val="tx1"/>
                </a:solidFill>
                <a:latin typeface="Meiryo UI" panose="020B0604030504040204" pitchFamily="50" charset="-128"/>
                <a:ea typeface="Meiryo UI" panose="020B0604030504040204" pitchFamily="50" charset="-128"/>
              </a:rPr>
              <a:t>θ’</a:t>
            </a:r>
            <a:r>
              <a:rPr lang="ja-JP" altLang="en-US" sz="2400" dirty="0">
                <a:solidFill>
                  <a:schemeClr val="tx1"/>
                </a:solidFill>
                <a:latin typeface="Meiryo UI" panose="020B0604030504040204" pitchFamily="50" charset="-128"/>
                <a:ea typeface="Meiryo UI" panose="020B0604030504040204" pitchFamily="50" charset="-128"/>
              </a:rPr>
              <a:t>をランダムウォークで決める</a:t>
            </a:r>
          </a:p>
        </p:txBody>
      </p:sp>
      <p:sp>
        <p:nvSpPr>
          <p:cNvPr id="11" name="正方形/長方形 10">
            <a:extLst>
              <a:ext uri="{FF2B5EF4-FFF2-40B4-BE49-F238E27FC236}">
                <a16:creationId xmlns:a16="http://schemas.microsoft.com/office/drawing/2014/main" id="{B97D16D9-B0AB-4F28-A2D5-937FD7502084}"/>
              </a:ext>
            </a:extLst>
          </p:cNvPr>
          <p:cNvSpPr/>
          <p:nvPr/>
        </p:nvSpPr>
        <p:spPr>
          <a:xfrm>
            <a:off x="585542" y="1276858"/>
            <a:ext cx="4364026" cy="461665"/>
          </a:xfrm>
          <a:prstGeom prst="rect">
            <a:avLst/>
          </a:prstGeom>
        </p:spPr>
        <p:txBody>
          <a:bodyPr wrap="square">
            <a:spAutoFit/>
          </a:bodyPr>
          <a:lstStyle/>
          <a:p>
            <a:r>
              <a:rPr lang="en-US" altLang="ja-JP" sz="2400" dirty="0">
                <a:latin typeface="Meiryo UI" panose="020B0604030504040204" pitchFamily="50" charset="-128"/>
                <a:ea typeface="Meiryo UI" panose="020B0604030504040204" pitchFamily="50" charset="-128"/>
              </a:rPr>
              <a:t>M-H</a:t>
            </a:r>
            <a:r>
              <a:rPr lang="ja-JP" altLang="en-US" sz="2400" dirty="0" err="1">
                <a:latin typeface="Meiryo UI" panose="020B0604030504040204" pitchFamily="50" charset="-128"/>
                <a:ea typeface="Meiryo UI" panose="020B0604030504040204" pitchFamily="50" charset="-128"/>
              </a:rPr>
              <a:t>で</a:t>
            </a:r>
            <a:r>
              <a:rPr lang="ja-JP" altLang="en-US" sz="2400" dirty="0">
                <a:latin typeface="Meiryo UI" panose="020B0604030504040204" pitchFamily="50" charset="-128"/>
                <a:ea typeface="Meiryo UI" panose="020B0604030504040204" pitchFamily="50" charset="-128"/>
              </a:rPr>
              <a:t>よく使われる提案分布</a:t>
            </a:r>
            <a:endParaRPr lang="en-US" altLang="ja-JP" sz="2400" dirty="0">
              <a:latin typeface="Meiryo UI" panose="020B0604030504040204" pitchFamily="50" charset="-128"/>
              <a:ea typeface="Meiryo UI" panose="020B0604030504040204" pitchFamily="50" charset="-128"/>
            </a:endParaRPr>
          </a:p>
        </p:txBody>
      </p:sp>
      <p:cxnSp>
        <p:nvCxnSpPr>
          <p:cNvPr id="4" name="直線矢印コネクタ 3">
            <a:extLst>
              <a:ext uri="{FF2B5EF4-FFF2-40B4-BE49-F238E27FC236}">
                <a16:creationId xmlns:a16="http://schemas.microsoft.com/office/drawing/2014/main" id="{36C97BEE-0DD1-4E43-9DD5-F82EA40E63B3}"/>
              </a:ext>
            </a:extLst>
          </p:cNvPr>
          <p:cNvCxnSpPr>
            <a:cxnSpLocks/>
          </p:cNvCxnSpPr>
          <p:nvPr/>
        </p:nvCxnSpPr>
        <p:spPr>
          <a:xfrm>
            <a:off x="344774" y="5598835"/>
            <a:ext cx="6044418" cy="0"/>
          </a:xfrm>
          <a:prstGeom prst="straightConnector1">
            <a:avLst/>
          </a:prstGeom>
          <a:ln w="38100">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6" name="直線コネクタ 5">
            <a:extLst>
              <a:ext uri="{FF2B5EF4-FFF2-40B4-BE49-F238E27FC236}">
                <a16:creationId xmlns:a16="http://schemas.microsoft.com/office/drawing/2014/main" id="{72CAE6FE-DF3F-4C9C-9109-EA77B5668E05}"/>
              </a:ext>
            </a:extLst>
          </p:cNvPr>
          <p:cNvCxnSpPr/>
          <p:nvPr/>
        </p:nvCxnSpPr>
        <p:spPr>
          <a:xfrm>
            <a:off x="754077" y="5459498"/>
            <a:ext cx="0" cy="261257"/>
          </a:xfrm>
          <a:prstGeom prst="line">
            <a:avLst/>
          </a:prstGeom>
          <a:ln w="38100"/>
        </p:spPr>
        <p:style>
          <a:lnRef idx="1">
            <a:schemeClr val="dk1"/>
          </a:lnRef>
          <a:fillRef idx="0">
            <a:schemeClr val="dk1"/>
          </a:fillRef>
          <a:effectRef idx="0">
            <a:schemeClr val="dk1"/>
          </a:effectRef>
          <a:fontRef idx="minor">
            <a:schemeClr val="tx1"/>
          </a:fontRef>
        </p:style>
      </p:cxnSp>
      <p:cxnSp>
        <p:nvCxnSpPr>
          <p:cNvPr id="17" name="直線コネクタ 16">
            <a:extLst>
              <a:ext uri="{FF2B5EF4-FFF2-40B4-BE49-F238E27FC236}">
                <a16:creationId xmlns:a16="http://schemas.microsoft.com/office/drawing/2014/main" id="{F1E28DBB-AB6D-40EE-8379-A4E3DCBE790B}"/>
              </a:ext>
            </a:extLst>
          </p:cNvPr>
          <p:cNvCxnSpPr/>
          <p:nvPr/>
        </p:nvCxnSpPr>
        <p:spPr>
          <a:xfrm>
            <a:off x="1598507" y="5459497"/>
            <a:ext cx="0" cy="261257"/>
          </a:xfrm>
          <a:prstGeom prst="line">
            <a:avLst/>
          </a:prstGeom>
          <a:ln w="38100"/>
        </p:spPr>
        <p:style>
          <a:lnRef idx="1">
            <a:schemeClr val="dk1"/>
          </a:lnRef>
          <a:fillRef idx="0">
            <a:schemeClr val="dk1"/>
          </a:fillRef>
          <a:effectRef idx="0">
            <a:schemeClr val="dk1"/>
          </a:effectRef>
          <a:fontRef idx="minor">
            <a:schemeClr val="tx1"/>
          </a:fontRef>
        </p:style>
      </p:cxnSp>
      <p:cxnSp>
        <p:nvCxnSpPr>
          <p:cNvPr id="18" name="直線コネクタ 17">
            <a:extLst>
              <a:ext uri="{FF2B5EF4-FFF2-40B4-BE49-F238E27FC236}">
                <a16:creationId xmlns:a16="http://schemas.microsoft.com/office/drawing/2014/main" id="{F2DDDB38-59AA-438F-BB36-61AD60010046}"/>
              </a:ext>
            </a:extLst>
          </p:cNvPr>
          <p:cNvCxnSpPr/>
          <p:nvPr/>
        </p:nvCxnSpPr>
        <p:spPr>
          <a:xfrm>
            <a:off x="2417317" y="5459497"/>
            <a:ext cx="0" cy="261257"/>
          </a:xfrm>
          <a:prstGeom prst="line">
            <a:avLst/>
          </a:prstGeom>
          <a:ln w="38100"/>
        </p:spPr>
        <p:style>
          <a:lnRef idx="1">
            <a:schemeClr val="dk1"/>
          </a:lnRef>
          <a:fillRef idx="0">
            <a:schemeClr val="dk1"/>
          </a:fillRef>
          <a:effectRef idx="0">
            <a:schemeClr val="dk1"/>
          </a:effectRef>
          <a:fontRef idx="minor">
            <a:schemeClr val="tx1"/>
          </a:fontRef>
        </p:style>
      </p:cxnSp>
      <p:cxnSp>
        <p:nvCxnSpPr>
          <p:cNvPr id="22" name="直線コネクタ 21">
            <a:extLst>
              <a:ext uri="{FF2B5EF4-FFF2-40B4-BE49-F238E27FC236}">
                <a16:creationId xmlns:a16="http://schemas.microsoft.com/office/drawing/2014/main" id="{2D5AADCF-6044-4090-AE67-90E02BF9ACE3}"/>
              </a:ext>
            </a:extLst>
          </p:cNvPr>
          <p:cNvCxnSpPr/>
          <p:nvPr/>
        </p:nvCxnSpPr>
        <p:spPr>
          <a:xfrm>
            <a:off x="3206004" y="5463851"/>
            <a:ext cx="0" cy="261257"/>
          </a:xfrm>
          <a:prstGeom prst="line">
            <a:avLst/>
          </a:prstGeom>
          <a:ln w="38100"/>
        </p:spPr>
        <p:style>
          <a:lnRef idx="1">
            <a:schemeClr val="dk1"/>
          </a:lnRef>
          <a:fillRef idx="0">
            <a:schemeClr val="dk1"/>
          </a:fillRef>
          <a:effectRef idx="0">
            <a:schemeClr val="dk1"/>
          </a:effectRef>
          <a:fontRef idx="minor">
            <a:schemeClr val="tx1"/>
          </a:fontRef>
        </p:style>
      </p:cxnSp>
      <p:cxnSp>
        <p:nvCxnSpPr>
          <p:cNvPr id="24" name="直線コネクタ 23">
            <a:extLst>
              <a:ext uri="{FF2B5EF4-FFF2-40B4-BE49-F238E27FC236}">
                <a16:creationId xmlns:a16="http://schemas.microsoft.com/office/drawing/2014/main" id="{CC685174-2E22-4A7C-881B-56A30117F5DD}"/>
              </a:ext>
            </a:extLst>
          </p:cNvPr>
          <p:cNvCxnSpPr/>
          <p:nvPr/>
        </p:nvCxnSpPr>
        <p:spPr>
          <a:xfrm>
            <a:off x="3962884" y="5463850"/>
            <a:ext cx="0" cy="261257"/>
          </a:xfrm>
          <a:prstGeom prst="line">
            <a:avLst/>
          </a:prstGeom>
          <a:ln w="38100"/>
        </p:spPr>
        <p:style>
          <a:lnRef idx="1">
            <a:schemeClr val="dk1"/>
          </a:lnRef>
          <a:fillRef idx="0">
            <a:schemeClr val="dk1"/>
          </a:fillRef>
          <a:effectRef idx="0">
            <a:schemeClr val="dk1"/>
          </a:effectRef>
          <a:fontRef idx="minor">
            <a:schemeClr val="tx1"/>
          </a:fontRef>
        </p:style>
      </p:cxnSp>
      <p:cxnSp>
        <p:nvCxnSpPr>
          <p:cNvPr id="25" name="直線コネクタ 24">
            <a:extLst>
              <a:ext uri="{FF2B5EF4-FFF2-40B4-BE49-F238E27FC236}">
                <a16:creationId xmlns:a16="http://schemas.microsoft.com/office/drawing/2014/main" id="{BC3430DD-EAED-4FCA-ACEC-CC8B9065DA5A}"/>
              </a:ext>
            </a:extLst>
          </p:cNvPr>
          <p:cNvCxnSpPr/>
          <p:nvPr/>
        </p:nvCxnSpPr>
        <p:spPr>
          <a:xfrm>
            <a:off x="4781694" y="5463850"/>
            <a:ext cx="0" cy="261257"/>
          </a:xfrm>
          <a:prstGeom prst="line">
            <a:avLst/>
          </a:prstGeom>
          <a:ln w="38100"/>
        </p:spPr>
        <p:style>
          <a:lnRef idx="1">
            <a:schemeClr val="dk1"/>
          </a:lnRef>
          <a:fillRef idx="0">
            <a:schemeClr val="dk1"/>
          </a:fillRef>
          <a:effectRef idx="0">
            <a:schemeClr val="dk1"/>
          </a:effectRef>
          <a:fontRef idx="minor">
            <a:schemeClr val="tx1"/>
          </a:fontRef>
        </p:style>
      </p:cxnSp>
      <p:cxnSp>
        <p:nvCxnSpPr>
          <p:cNvPr id="26" name="直線コネクタ 25">
            <a:extLst>
              <a:ext uri="{FF2B5EF4-FFF2-40B4-BE49-F238E27FC236}">
                <a16:creationId xmlns:a16="http://schemas.microsoft.com/office/drawing/2014/main" id="{BF32137E-D326-406F-8425-2F2EA5B03ADD}"/>
              </a:ext>
            </a:extLst>
          </p:cNvPr>
          <p:cNvCxnSpPr/>
          <p:nvPr/>
        </p:nvCxnSpPr>
        <p:spPr>
          <a:xfrm>
            <a:off x="5500248" y="5468205"/>
            <a:ext cx="0" cy="261257"/>
          </a:xfrm>
          <a:prstGeom prst="line">
            <a:avLst/>
          </a:prstGeom>
          <a:ln w="38100"/>
        </p:spPr>
        <p:style>
          <a:lnRef idx="1">
            <a:schemeClr val="dk1"/>
          </a:lnRef>
          <a:fillRef idx="0">
            <a:schemeClr val="dk1"/>
          </a:fillRef>
          <a:effectRef idx="0">
            <a:schemeClr val="dk1"/>
          </a:effectRef>
          <a:fontRef idx="minor">
            <a:schemeClr val="tx1"/>
          </a:fontRef>
        </p:style>
      </p:cxnSp>
      <p:sp>
        <p:nvSpPr>
          <p:cNvPr id="9" name="楕円 8">
            <a:extLst>
              <a:ext uri="{FF2B5EF4-FFF2-40B4-BE49-F238E27FC236}">
                <a16:creationId xmlns:a16="http://schemas.microsoft.com/office/drawing/2014/main" id="{EFA52EAF-935C-4415-BB00-AA43A5D3F7E9}"/>
              </a:ext>
            </a:extLst>
          </p:cNvPr>
          <p:cNvSpPr>
            <a:spLocks noChangeAspect="1"/>
          </p:cNvSpPr>
          <p:nvPr/>
        </p:nvSpPr>
        <p:spPr>
          <a:xfrm>
            <a:off x="3044004" y="5070182"/>
            <a:ext cx="324000" cy="324000"/>
          </a:xfrm>
          <a:prstGeom prst="ellips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1AD19094-705A-4A49-AD2F-78532AC4FEF2}"/>
              </a:ext>
            </a:extLst>
          </p:cNvPr>
          <p:cNvSpPr/>
          <p:nvPr/>
        </p:nvSpPr>
        <p:spPr>
          <a:xfrm>
            <a:off x="5859962" y="4969816"/>
            <a:ext cx="717679" cy="553998"/>
          </a:xfrm>
          <a:prstGeom prst="rect">
            <a:avLst/>
          </a:prstGeom>
        </p:spPr>
        <p:txBody>
          <a:bodyPr wrap="square">
            <a:spAutoFit/>
          </a:bodyPr>
          <a:lstStyle/>
          <a:p>
            <a:r>
              <a:rPr lang="en-US" altLang="ja-JP" sz="3000" dirty="0">
                <a:latin typeface="Meiryo UI" panose="020B0604030504040204" pitchFamily="50" charset="-128"/>
                <a:ea typeface="Meiryo UI" panose="020B0604030504040204" pitchFamily="50" charset="-128"/>
              </a:rPr>
              <a:t>θ</a:t>
            </a:r>
          </a:p>
        </p:txBody>
      </p:sp>
      <p:grpSp>
        <p:nvGrpSpPr>
          <p:cNvPr id="31" name="グループ化 30">
            <a:extLst>
              <a:ext uri="{FF2B5EF4-FFF2-40B4-BE49-F238E27FC236}">
                <a16:creationId xmlns:a16="http://schemas.microsoft.com/office/drawing/2014/main" id="{62449FEC-2FC4-44AA-8C49-7B606B18E8DD}"/>
              </a:ext>
            </a:extLst>
          </p:cNvPr>
          <p:cNvGrpSpPr/>
          <p:nvPr/>
        </p:nvGrpSpPr>
        <p:grpSpPr>
          <a:xfrm>
            <a:off x="2444994" y="4656202"/>
            <a:ext cx="759619" cy="454661"/>
            <a:chOff x="4094483" y="3585824"/>
            <a:chExt cx="759619" cy="454661"/>
          </a:xfrm>
        </p:grpSpPr>
        <p:sp>
          <p:nvSpPr>
            <p:cNvPr id="12" name="フリーフォーム: 図形 11">
              <a:extLst>
                <a:ext uri="{FF2B5EF4-FFF2-40B4-BE49-F238E27FC236}">
                  <a16:creationId xmlns:a16="http://schemas.microsoft.com/office/drawing/2014/main" id="{D37DB191-EE0D-4A25-9723-FD0A20C24D26}"/>
                </a:ext>
              </a:extLst>
            </p:cNvPr>
            <p:cNvSpPr/>
            <p:nvPr/>
          </p:nvSpPr>
          <p:spPr>
            <a:xfrm>
              <a:off x="4134255" y="3585824"/>
              <a:ext cx="719847" cy="402516"/>
            </a:xfrm>
            <a:custGeom>
              <a:avLst/>
              <a:gdLst>
                <a:gd name="connsiteX0" fmla="*/ 719847 w 719847"/>
                <a:gd name="connsiteY0" fmla="*/ 363606 h 402516"/>
                <a:gd name="connsiteX1" fmla="*/ 437745 w 719847"/>
                <a:gd name="connsiteY1" fmla="*/ 42593 h 402516"/>
                <a:gd name="connsiteX2" fmla="*/ 272375 w 719847"/>
                <a:gd name="connsiteY2" fmla="*/ 42593 h 402516"/>
                <a:gd name="connsiteX3" fmla="*/ 0 w 719847"/>
                <a:gd name="connsiteY3" fmla="*/ 402516 h 402516"/>
              </a:gdLst>
              <a:ahLst/>
              <a:cxnLst>
                <a:cxn ang="0">
                  <a:pos x="connsiteX0" y="connsiteY0"/>
                </a:cxn>
                <a:cxn ang="0">
                  <a:pos x="connsiteX1" y="connsiteY1"/>
                </a:cxn>
                <a:cxn ang="0">
                  <a:pos x="connsiteX2" y="connsiteY2"/>
                </a:cxn>
                <a:cxn ang="0">
                  <a:pos x="connsiteX3" y="connsiteY3"/>
                </a:cxn>
              </a:cxnLst>
              <a:rect l="l" t="t" r="r" b="b"/>
              <a:pathLst>
                <a:path w="719847" h="402516">
                  <a:moveTo>
                    <a:pt x="719847" y="363606"/>
                  </a:moveTo>
                  <a:cubicBezTo>
                    <a:pt x="616085" y="229850"/>
                    <a:pt x="512324" y="96095"/>
                    <a:pt x="437745" y="42593"/>
                  </a:cubicBezTo>
                  <a:cubicBezTo>
                    <a:pt x="363166" y="-10909"/>
                    <a:pt x="345332" y="-17394"/>
                    <a:pt x="272375" y="42593"/>
                  </a:cubicBezTo>
                  <a:cubicBezTo>
                    <a:pt x="199418" y="102580"/>
                    <a:pt x="99709" y="252548"/>
                    <a:pt x="0" y="402516"/>
                  </a:cubicBezTo>
                </a:path>
              </a:pathLst>
            </a:cu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kumimoji="1" lang="ja-JP" altLang="en-US"/>
            </a:p>
          </p:txBody>
        </p:sp>
        <p:cxnSp>
          <p:nvCxnSpPr>
            <p:cNvPr id="14" name="直線矢印コネクタ 13">
              <a:extLst>
                <a:ext uri="{FF2B5EF4-FFF2-40B4-BE49-F238E27FC236}">
                  <a16:creationId xmlns:a16="http://schemas.microsoft.com/office/drawing/2014/main" id="{B31FBAD1-3483-4705-B08D-3DEBE5A834DF}"/>
                </a:ext>
              </a:extLst>
            </p:cNvPr>
            <p:cNvCxnSpPr>
              <a:cxnSpLocks/>
            </p:cNvCxnSpPr>
            <p:nvPr/>
          </p:nvCxnSpPr>
          <p:spPr>
            <a:xfrm flipH="1">
              <a:off x="4094483" y="3923754"/>
              <a:ext cx="79544" cy="11673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grpSp>
      <p:grpSp>
        <p:nvGrpSpPr>
          <p:cNvPr id="32" name="グループ化 31">
            <a:extLst>
              <a:ext uri="{FF2B5EF4-FFF2-40B4-BE49-F238E27FC236}">
                <a16:creationId xmlns:a16="http://schemas.microsoft.com/office/drawing/2014/main" id="{A3C5B6C3-E0BC-4A98-898D-F2BEC7585E6C}"/>
              </a:ext>
            </a:extLst>
          </p:cNvPr>
          <p:cNvGrpSpPr/>
          <p:nvPr/>
        </p:nvGrpSpPr>
        <p:grpSpPr>
          <a:xfrm flipH="1">
            <a:off x="3270717" y="4640469"/>
            <a:ext cx="753399" cy="454661"/>
            <a:chOff x="4100703" y="3585824"/>
            <a:chExt cx="753399" cy="454661"/>
          </a:xfrm>
        </p:grpSpPr>
        <p:sp>
          <p:nvSpPr>
            <p:cNvPr id="33" name="フリーフォーム: 図形 32">
              <a:extLst>
                <a:ext uri="{FF2B5EF4-FFF2-40B4-BE49-F238E27FC236}">
                  <a16:creationId xmlns:a16="http://schemas.microsoft.com/office/drawing/2014/main" id="{44587EBF-9C02-4EB9-AF3F-357BAF334E51}"/>
                </a:ext>
              </a:extLst>
            </p:cNvPr>
            <p:cNvSpPr/>
            <p:nvPr/>
          </p:nvSpPr>
          <p:spPr>
            <a:xfrm>
              <a:off x="4134255" y="3585824"/>
              <a:ext cx="719847" cy="402516"/>
            </a:xfrm>
            <a:custGeom>
              <a:avLst/>
              <a:gdLst>
                <a:gd name="connsiteX0" fmla="*/ 719847 w 719847"/>
                <a:gd name="connsiteY0" fmla="*/ 363606 h 402516"/>
                <a:gd name="connsiteX1" fmla="*/ 437745 w 719847"/>
                <a:gd name="connsiteY1" fmla="*/ 42593 h 402516"/>
                <a:gd name="connsiteX2" fmla="*/ 272375 w 719847"/>
                <a:gd name="connsiteY2" fmla="*/ 42593 h 402516"/>
                <a:gd name="connsiteX3" fmla="*/ 0 w 719847"/>
                <a:gd name="connsiteY3" fmla="*/ 402516 h 402516"/>
              </a:gdLst>
              <a:ahLst/>
              <a:cxnLst>
                <a:cxn ang="0">
                  <a:pos x="connsiteX0" y="connsiteY0"/>
                </a:cxn>
                <a:cxn ang="0">
                  <a:pos x="connsiteX1" y="connsiteY1"/>
                </a:cxn>
                <a:cxn ang="0">
                  <a:pos x="connsiteX2" y="connsiteY2"/>
                </a:cxn>
                <a:cxn ang="0">
                  <a:pos x="connsiteX3" y="connsiteY3"/>
                </a:cxn>
              </a:cxnLst>
              <a:rect l="l" t="t" r="r" b="b"/>
              <a:pathLst>
                <a:path w="719847" h="402516">
                  <a:moveTo>
                    <a:pt x="719847" y="363606"/>
                  </a:moveTo>
                  <a:cubicBezTo>
                    <a:pt x="616085" y="229850"/>
                    <a:pt x="512324" y="96095"/>
                    <a:pt x="437745" y="42593"/>
                  </a:cubicBezTo>
                  <a:cubicBezTo>
                    <a:pt x="363166" y="-10909"/>
                    <a:pt x="345332" y="-17394"/>
                    <a:pt x="272375" y="42593"/>
                  </a:cubicBezTo>
                  <a:cubicBezTo>
                    <a:pt x="199418" y="102580"/>
                    <a:pt x="99709" y="252548"/>
                    <a:pt x="0" y="402516"/>
                  </a:cubicBezTo>
                </a:path>
              </a:pathLst>
            </a:cu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kumimoji="1" lang="ja-JP" altLang="en-US"/>
            </a:p>
          </p:txBody>
        </p:sp>
        <p:cxnSp>
          <p:nvCxnSpPr>
            <p:cNvPr id="34" name="直線矢印コネクタ 33">
              <a:extLst>
                <a:ext uri="{FF2B5EF4-FFF2-40B4-BE49-F238E27FC236}">
                  <a16:creationId xmlns:a16="http://schemas.microsoft.com/office/drawing/2014/main" id="{9E1AF6C1-210A-4750-9039-23DD58C13EAC}"/>
                </a:ext>
              </a:extLst>
            </p:cNvPr>
            <p:cNvCxnSpPr>
              <a:cxnSpLocks/>
            </p:cNvCxnSpPr>
            <p:nvPr/>
          </p:nvCxnSpPr>
          <p:spPr>
            <a:xfrm flipH="1">
              <a:off x="4100703" y="3923754"/>
              <a:ext cx="79544" cy="11673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grpSp>
      <p:sp>
        <p:nvSpPr>
          <p:cNvPr id="35" name="楕円 34">
            <a:extLst>
              <a:ext uri="{FF2B5EF4-FFF2-40B4-BE49-F238E27FC236}">
                <a16:creationId xmlns:a16="http://schemas.microsoft.com/office/drawing/2014/main" id="{70633605-4EC5-472D-9AAC-FF2A64C7616B}"/>
              </a:ext>
            </a:extLst>
          </p:cNvPr>
          <p:cNvSpPr>
            <a:spLocks noChangeAspect="1"/>
          </p:cNvSpPr>
          <p:nvPr/>
        </p:nvSpPr>
        <p:spPr>
          <a:xfrm>
            <a:off x="3883359" y="5111646"/>
            <a:ext cx="324000" cy="324000"/>
          </a:xfrm>
          <a:prstGeom prst="ellipse">
            <a:avLst/>
          </a:prstGeom>
          <a:noFill/>
          <a:ln>
            <a:solidFill>
              <a:schemeClr val="accent2"/>
            </a:solidFill>
            <a:prstDash val="dash"/>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BD96647A-5A5D-4D5B-A2F5-106917AE61B5}"/>
              </a:ext>
            </a:extLst>
          </p:cNvPr>
          <p:cNvSpPr>
            <a:spLocks noChangeAspect="1"/>
          </p:cNvSpPr>
          <p:nvPr/>
        </p:nvSpPr>
        <p:spPr>
          <a:xfrm>
            <a:off x="2227544" y="5124793"/>
            <a:ext cx="324000" cy="324000"/>
          </a:xfrm>
          <a:prstGeom prst="ellipse">
            <a:avLst/>
          </a:prstGeom>
          <a:noFill/>
          <a:ln>
            <a:solidFill>
              <a:schemeClr val="accent2"/>
            </a:solidFill>
            <a:prstDash val="dash"/>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39F0E12F-8137-4F2C-8A34-3F1737CFE86D}"/>
              </a:ext>
            </a:extLst>
          </p:cNvPr>
          <p:cNvSpPr/>
          <p:nvPr/>
        </p:nvSpPr>
        <p:spPr>
          <a:xfrm>
            <a:off x="2983230" y="4079360"/>
            <a:ext cx="854762" cy="615553"/>
          </a:xfrm>
          <a:prstGeom prst="rect">
            <a:avLst/>
          </a:prstGeom>
        </p:spPr>
        <p:txBody>
          <a:bodyPr wrap="square">
            <a:spAutoFit/>
          </a:bodyPr>
          <a:lstStyle/>
          <a:p>
            <a:r>
              <a:rPr lang="en-US" altLang="ja-JP" sz="3400" dirty="0" err="1">
                <a:latin typeface="Meiryo UI" panose="020B0604030504040204" pitchFamily="50" charset="-128"/>
                <a:ea typeface="Meiryo UI" panose="020B0604030504040204" pitchFamily="50" charset="-128"/>
              </a:rPr>
              <a:t>θ</a:t>
            </a:r>
            <a:r>
              <a:rPr lang="en-US" altLang="ja-JP" sz="3400" baseline="-25000" dirty="0" err="1">
                <a:latin typeface="Meiryo UI" panose="020B0604030504040204" pitchFamily="50" charset="-128"/>
                <a:ea typeface="Meiryo UI" panose="020B0604030504040204" pitchFamily="50" charset="-128"/>
              </a:rPr>
              <a:t>t</a:t>
            </a:r>
            <a:endParaRPr lang="en-US" altLang="ja-JP" sz="3400" baseline="-25000" dirty="0">
              <a:latin typeface="Meiryo UI" panose="020B0604030504040204" pitchFamily="50" charset="-128"/>
              <a:ea typeface="Meiryo UI" panose="020B0604030504040204" pitchFamily="50" charset="-128"/>
            </a:endParaRPr>
          </a:p>
        </p:txBody>
      </p:sp>
      <p:sp>
        <p:nvSpPr>
          <p:cNvPr id="39" name="正方形/長方形 38">
            <a:extLst>
              <a:ext uri="{FF2B5EF4-FFF2-40B4-BE49-F238E27FC236}">
                <a16:creationId xmlns:a16="http://schemas.microsoft.com/office/drawing/2014/main" id="{2884DF71-C223-4EE6-8E60-68267AC79BC4}"/>
              </a:ext>
            </a:extLst>
          </p:cNvPr>
          <p:cNvSpPr/>
          <p:nvPr/>
        </p:nvSpPr>
        <p:spPr>
          <a:xfrm>
            <a:off x="555397" y="3157292"/>
            <a:ext cx="4364026" cy="461665"/>
          </a:xfrm>
          <a:prstGeom prst="rect">
            <a:avLst/>
          </a:prstGeom>
        </p:spPr>
        <p:txBody>
          <a:bodyPr wrap="square">
            <a:spAutoFit/>
          </a:bodyPr>
          <a:lstStyle/>
          <a:p>
            <a:r>
              <a:rPr lang="en-US" altLang="ja-JP" sz="2400" dirty="0">
                <a:latin typeface="Meiryo UI" panose="020B0604030504040204" pitchFamily="50" charset="-128"/>
                <a:ea typeface="Meiryo UI" panose="020B0604030504040204" pitchFamily="50" charset="-128"/>
              </a:rPr>
              <a:t>1</a:t>
            </a:r>
            <a:r>
              <a:rPr lang="ja-JP" altLang="en-US" sz="2400" dirty="0">
                <a:latin typeface="Meiryo UI" panose="020B0604030504040204" pitchFamily="50" charset="-128"/>
                <a:ea typeface="Meiryo UI" panose="020B0604030504040204" pitchFamily="50" charset="-128"/>
              </a:rPr>
              <a:t>次元ランダムウォークの例</a:t>
            </a:r>
            <a:r>
              <a:rPr lang="en-US" altLang="ja-JP" sz="2400" dirty="0">
                <a:latin typeface="Meiryo UI" panose="020B0604030504040204" pitchFamily="50" charset="-128"/>
                <a:ea typeface="Meiryo UI" panose="020B0604030504040204" pitchFamily="50" charset="-128"/>
              </a:rPr>
              <a:t>:</a:t>
            </a:r>
          </a:p>
        </p:txBody>
      </p:sp>
      <mc:AlternateContent xmlns:mc="http://schemas.openxmlformats.org/markup-compatibility/2006" xmlns:a14="http://schemas.microsoft.com/office/drawing/2010/main">
        <mc:Choice Requires="a14">
          <p:sp>
            <p:nvSpPr>
              <p:cNvPr id="41" name="正方形/長方形 40">
                <a:extLst>
                  <a:ext uri="{FF2B5EF4-FFF2-40B4-BE49-F238E27FC236}">
                    <a16:creationId xmlns:a16="http://schemas.microsoft.com/office/drawing/2014/main" id="{45E06911-6796-4768-AFC8-9AA6EA3AB9B7}"/>
                  </a:ext>
                </a:extLst>
              </p:cNvPr>
              <p:cNvSpPr/>
              <p:nvPr/>
            </p:nvSpPr>
            <p:spPr>
              <a:xfrm>
                <a:off x="6814645" y="3485303"/>
                <a:ext cx="5082603" cy="804082"/>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14:m>
                  <m:oMath xmlns:m="http://schemas.openxmlformats.org/officeDocument/2006/math">
                    <m:r>
                      <a:rPr lang="en-US" altLang="ja-JP" sz="2400" b="0" i="1" smtClean="0">
                        <a:solidFill>
                          <a:schemeClr val="tx1"/>
                        </a:solidFill>
                        <a:latin typeface="Cambria Math" panose="02040503050406030204" pitchFamily="18" charset="0"/>
                        <a:ea typeface="Meiryo UI" panose="020B0604030504040204" pitchFamily="50" charset="-128"/>
                      </a:rPr>
                      <m:t>𝑞</m:t>
                    </m:r>
                    <m:d>
                      <m:dPr>
                        <m:ctrlPr>
                          <a:rPr lang="en-US" altLang="ja-JP" sz="2400" b="0" i="1" smtClean="0">
                            <a:solidFill>
                              <a:schemeClr val="tx1"/>
                            </a:solidFill>
                            <a:latin typeface="Cambria Math" panose="02040503050406030204" pitchFamily="18" charset="0"/>
                            <a:ea typeface="Meiryo UI" panose="020B0604030504040204" pitchFamily="50" charset="-128"/>
                          </a:rPr>
                        </m:ctrlPr>
                      </m:dPr>
                      <m:e>
                        <m:r>
                          <a:rPr lang="ja-JP" altLang="en-US" sz="2400" b="0" i="1" smtClean="0">
                            <a:solidFill>
                              <a:schemeClr val="tx1"/>
                            </a:solidFill>
                            <a:latin typeface="Cambria Math" panose="02040503050406030204" pitchFamily="18" charset="0"/>
                            <a:ea typeface="Meiryo UI" panose="020B0604030504040204" pitchFamily="50" charset="-128"/>
                          </a:rPr>
                          <m:t>𝜃</m:t>
                        </m:r>
                      </m:e>
                      <m:e>
                        <m:sSup>
                          <m:sSupPr>
                            <m:ctrlPr>
                              <a:rPr lang="en-US" altLang="ja-JP" sz="2400" b="0" i="1" smtClean="0">
                                <a:solidFill>
                                  <a:schemeClr val="tx1"/>
                                </a:solidFill>
                                <a:latin typeface="Cambria Math" panose="02040503050406030204" pitchFamily="18" charset="0"/>
                                <a:ea typeface="Meiryo UI" panose="020B0604030504040204" pitchFamily="50" charset="-128"/>
                              </a:rPr>
                            </m:ctrlPr>
                          </m:sSupPr>
                          <m:e>
                            <m:r>
                              <a:rPr lang="ja-JP" altLang="en-US" sz="2400" i="1">
                                <a:solidFill>
                                  <a:schemeClr val="tx1"/>
                                </a:solidFill>
                                <a:latin typeface="Cambria Math" panose="02040503050406030204" pitchFamily="18" charset="0"/>
                                <a:ea typeface="Meiryo UI" panose="020B0604030504040204" pitchFamily="50" charset="-128"/>
                              </a:rPr>
                              <m:t>𝜃</m:t>
                            </m:r>
                          </m:e>
                          <m:sup>
                            <m:r>
                              <a:rPr lang="en-US" altLang="ja-JP" sz="2400" b="0" i="1" smtClean="0">
                                <a:solidFill>
                                  <a:schemeClr val="tx1"/>
                                </a:solidFill>
                                <a:latin typeface="Cambria Math" panose="02040503050406030204" pitchFamily="18" charset="0"/>
                                <a:ea typeface="Meiryo UI" panose="020B0604030504040204" pitchFamily="50" charset="-128"/>
                              </a:rPr>
                              <m:t>′</m:t>
                            </m:r>
                          </m:sup>
                        </m:sSup>
                      </m:e>
                    </m:d>
                    <m:r>
                      <a:rPr lang="en-US" altLang="ja-JP" sz="2400" i="1">
                        <a:solidFill>
                          <a:schemeClr val="tx1"/>
                        </a:solidFill>
                        <a:latin typeface="Cambria Math" panose="02040503050406030204" pitchFamily="18" charset="0"/>
                        <a:ea typeface="Meiryo UI" panose="020B0604030504040204" pitchFamily="50" charset="-128"/>
                      </a:rPr>
                      <m:t>=</m:t>
                    </m:r>
                    <m:r>
                      <a:rPr lang="en-US" altLang="ja-JP" sz="2400" i="1">
                        <a:solidFill>
                          <a:schemeClr val="tx1"/>
                        </a:solidFill>
                        <a:latin typeface="Cambria Math" panose="02040503050406030204" pitchFamily="18" charset="0"/>
                        <a:ea typeface="Meiryo UI" panose="020B0604030504040204" pitchFamily="50" charset="-128"/>
                      </a:rPr>
                      <m:t>𝑞</m:t>
                    </m:r>
                    <m:d>
                      <m:dPr>
                        <m:ctrlPr>
                          <a:rPr lang="en-US" altLang="ja-JP" sz="2400" i="1">
                            <a:solidFill>
                              <a:schemeClr val="tx1"/>
                            </a:solidFill>
                            <a:latin typeface="Cambria Math" panose="02040503050406030204" pitchFamily="18" charset="0"/>
                            <a:ea typeface="Meiryo UI" panose="020B0604030504040204" pitchFamily="50" charset="-128"/>
                          </a:rPr>
                        </m:ctrlPr>
                      </m:dPr>
                      <m:e>
                        <m:r>
                          <a:rPr lang="ja-JP" altLang="en-US" sz="2400" i="1">
                            <a:solidFill>
                              <a:schemeClr val="tx1"/>
                            </a:solidFill>
                            <a:latin typeface="Cambria Math" panose="02040503050406030204" pitchFamily="18" charset="0"/>
                            <a:ea typeface="Meiryo UI" panose="020B0604030504040204" pitchFamily="50" charset="-128"/>
                          </a:rPr>
                          <m:t>𝜃</m:t>
                        </m:r>
                        <m:r>
                          <a:rPr lang="en-US" altLang="ja-JP" sz="2400" b="0" i="1" smtClean="0">
                            <a:solidFill>
                              <a:schemeClr val="tx1"/>
                            </a:solidFill>
                            <a:latin typeface="Cambria Math" panose="02040503050406030204" pitchFamily="18" charset="0"/>
                            <a:ea typeface="Meiryo UI" panose="020B0604030504040204" pitchFamily="50" charset="-128"/>
                          </a:rPr>
                          <m:t>′</m:t>
                        </m:r>
                      </m:e>
                      <m:e>
                        <m:r>
                          <a:rPr lang="ja-JP" altLang="en-US" sz="2400" i="1">
                            <a:solidFill>
                              <a:schemeClr val="tx1"/>
                            </a:solidFill>
                            <a:latin typeface="Cambria Math" panose="02040503050406030204" pitchFamily="18" charset="0"/>
                            <a:ea typeface="Meiryo UI" panose="020B0604030504040204" pitchFamily="50" charset="-128"/>
                          </a:rPr>
                          <m:t>𝜃</m:t>
                        </m:r>
                      </m:e>
                    </m:d>
                  </m:oMath>
                </a14:m>
                <a:r>
                  <a:rPr lang="ja-JP" altLang="en-US" sz="2400" dirty="0">
                    <a:solidFill>
                      <a:schemeClr val="tx1"/>
                    </a:solidFill>
                    <a:latin typeface="Meiryo UI" panose="020B0604030504040204" pitchFamily="50" charset="-128"/>
                    <a:ea typeface="Meiryo UI" panose="020B0604030504040204" pitchFamily="50" charset="-128"/>
                  </a:rPr>
                  <a:t>になる</a:t>
                </a:r>
              </a:p>
            </p:txBody>
          </p:sp>
        </mc:Choice>
        <mc:Fallback xmlns="">
          <p:sp>
            <p:nvSpPr>
              <p:cNvPr id="41" name="正方形/長方形 40">
                <a:extLst>
                  <a:ext uri="{FF2B5EF4-FFF2-40B4-BE49-F238E27FC236}">
                    <a16:creationId xmlns:a16="http://schemas.microsoft.com/office/drawing/2014/main" id="{45E06911-6796-4768-AFC8-9AA6EA3AB9B7}"/>
                  </a:ext>
                </a:extLst>
              </p:cNvPr>
              <p:cNvSpPr>
                <a:spLocks noRot="1" noChangeAspect="1" noMove="1" noResize="1" noEditPoints="1" noAdjustHandles="1" noChangeArrowheads="1" noChangeShapeType="1" noTextEdit="1"/>
              </p:cNvSpPr>
              <p:nvPr/>
            </p:nvSpPr>
            <p:spPr>
              <a:xfrm>
                <a:off x="6814645" y="3485303"/>
                <a:ext cx="5082603" cy="804082"/>
              </a:xfrm>
              <a:prstGeom prst="rect">
                <a:avLst/>
              </a:prstGeom>
              <a:blipFill>
                <a:blip r:embed="rId4"/>
                <a:stretch>
                  <a:fillRect/>
                </a:stretch>
              </a:blipFill>
              <a:ln>
                <a:noFill/>
              </a:ln>
              <a:effectLst/>
            </p:spPr>
            <p:txBody>
              <a:bodyPr/>
              <a:lstStyle/>
              <a:p>
                <a:r>
                  <a:rPr lang="ja-JP" altLang="en-US">
                    <a:noFill/>
                  </a:rPr>
                  <a:t> </a:t>
                </a:r>
              </a:p>
            </p:txBody>
          </p:sp>
        </mc:Fallback>
      </mc:AlternateContent>
      <p:sp>
        <p:nvSpPr>
          <p:cNvPr id="42" name="正方形/長方形 41">
            <a:extLst>
              <a:ext uri="{FF2B5EF4-FFF2-40B4-BE49-F238E27FC236}">
                <a16:creationId xmlns:a16="http://schemas.microsoft.com/office/drawing/2014/main" id="{4C45E4FA-DD9F-448C-8A42-3B4EA4184582}"/>
              </a:ext>
            </a:extLst>
          </p:cNvPr>
          <p:cNvSpPr/>
          <p:nvPr/>
        </p:nvSpPr>
        <p:spPr>
          <a:xfrm>
            <a:off x="6814645" y="2964267"/>
            <a:ext cx="4364026" cy="461665"/>
          </a:xfrm>
          <a:prstGeom prst="rect">
            <a:avLst/>
          </a:prstGeom>
        </p:spPr>
        <p:txBody>
          <a:bodyPr wrap="square">
            <a:spAutoFit/>
          </a:bodyPr>
          <a:lstStyle/>
          <a:p>
            <a:r>
              <a:rPr lang="ja-JP" altLang="en-US" sz="2400" dirty="0">
                <a:latin typeface="Meiryo UI" panose="020B0604030504040204" pitchFamily="50" charset="-128"/>
                <a:ea typeface="Meiryo UI" panose="020B0604030504040204" pitchFamily="50" charset="-128"/>
              </a:rPr>
              <a:t>提案分布がランダムウォークの場合</a:t>
            </a:r>
            <a:endParaRPr lang="en-US" altLang="ja-JP" sz="2400" dirty="0">
              <a:latin typeface="Meiryo UI" panose="020B0604030504040204" pitchFamily="50" charset="-128"/>
              <a:ea typeface="Meiryo UI" panose="020B0604030504040204" pitchFamily="50" charset="-128"/>
            </a:endParaRPr>
          </a:p>
        </p:txBody>
      </p:sp>
      <p:sp>
        <p:nvSpPr>
          <p:cNvPr id="43" name="正方形/長方形 42">
            <a:extLst>
              <a:ext uri="{FF2B5EF4-FFF2-40B4-BE49-F238E27FC236}">
                <a16:creationId xmlns:a16="http://schemas.microsoft.com/office/drawing/2014/main" id="{290A2917-80B0-4005-AB04-A55F87BCE319}"/>
              </a:ext>
            </a:extLst>
          </p:cNvPr>
          <p:cNvSpPr/>
          <p:nvPr/>
        </p:nvSpPr>
        <p:spPr>
          <a:xfrm>
            <a:off x="6831755" y="4969815"/>
            <a:ext cx="5082603" cy="1221705"/>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endParaRPr lang="ja-JP" altLang="en-US" sz="2400" dirty="0">
              <a:solidFill>
                <a:schemeClr val="tx1"/>
              </a:solidFill>
              <a:latin typeface="Meiryo UI" panose="020B0604030504040204" pitchFamily="50" charset="-128"/>
              <a:ea typeface="Meiryo UI" panose="020B0604030504040204" pitchFamily="50" charset="-128"/>
            </a:endParaRPr>
          </a:p>
        </p:txBody>
      </p:sp>
      <p:pic>
        <p:nvPicPr>
          <p:cNvPr id="45" name="図 44">
            <a:extLst>
              <a:ext uri="{FF2B5EF4-FFF2-40B4-BE49-F238E27FC236}">
                <a16:creationId xmlns:a16="http://schemas.microsoft.com/office/drawing/2014/main" id="{4CD3ACF8-6458-4190-8063-9334F3EBAE8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87768" y="5088512"/>
            <a:ext cx="4014168" cy="999606"/>
          </a:xfrm>
          <a:prstGeom prst="rect">
            <a:avLst/>
          </a:prstGeom>
        </p:spPr>
      </p:pic>
      <p:sp>
        <p:nvSpPr>
          <p:cNvPr id="46" name="正方形/長方形 45">
            <a:extLst>
              <a:ext uri="{FF2B5EF4-FFF2-40B4-BE49-F238E27FC236}">
                <a16:creationId xmlns:a16="http://schemas.microsoft.com/office/drawing/2014/main" id="{1E772403-3DD4-4F40-8135-5C74F92230DB}"/>
              </a:ext>
            </a:extLst>
          </p:cNvPr>
          <p:cNvSpPr/>
          <p:nvPr/>
        </p:nvSpPr>
        <p:spPr>
          <a:xfrm>
            <a:off x="6803042" y="4409636"/>
            <a:ext cx="5007845" cy="461665"/>
          </a:xfrm>
          <a:prstGeom prst="rect">
            <a:avLst/>
          </a:prstGeom>
        </p:spPr>
        <p:txBody>
          <a:bodyPr wrap="square">
            <a:spAutoFit/>
          </a:bodyPr>
          <a:lstStyle/>
          <a:p>
            <a:r>
              <a:rPr lang="ja-JP" altLang="en-US" sz="2400" dirty="0">
                <a:latin typeface="Meiryo UI" panose="020B0604030504040204" pitchFamily="50" charset="-128"/>
                <a:ea typeface="Meiryo UI" panose="020B0604030504040204" pitchFamily="50" charset="-128"/>
              </a:rPr>
              <a:t>このため、</a:t>
            </a:r>
            <a:r>
              <a:rPr lang="en-US" altLang="ja-JP" sz="2400" dirty="0">
                <a:latin typeface="Meiryo UI" panose="020B0604030504040204" pitchFamily="50" charset="-128"/>
                <a:ea typeface="Meiryo UI" panose="020B0604030504040204" pitchFamily="50" charset="-128"/>
              </a:rPr>
              <a:t>r</a:t>
            </a:r>
            <a:r>
              <a:rPr lang="ja-JP" altLang="en-US" sz="2400" dirty="0">
                <a:latin typeface="Meiryo UI" panose="020B0604030504040204" pitchFamily="50" charset="-128"/>
                <a:ea typeface="Meiryo UI" panose="020B0604030504040204" pitchFamily="50" charset="-128"/>
              </a:rPr>
              <a:t>が事後分布の比になる</a:t>
            </a:r>
            <a:endParaRPr lang="en-US" altLang="ja-JP" sz="2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748346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000" dirty="0">
                <a:solidFill>
                  <a:schemeClr val="tx1"/>
                </a:solidFill>
                <a:latin typeface="Meiryo UI" panose="020B0604030504040204" pitchFamily="50" charset="-128"/>
                <a:ea typeface="Meiryo UI" panose="020B0604030504040204" pitchFamily="50" charset="-128"/>
              </a:rPr>
              <a:t>ランダムウォーク</a:t>
            </a:r>
            <a:r>
              <a:rPr lang="en-US" altLang="ja-JP" sz="2000" dirty="0">
                <a:solidFill>
                  <a:schemeClr val="tx1"/>
                </a:solidFill>
                <a:latin typeface="Meiryo UI" panose="020B0604030504040204" pitchFamily="50" charset="-128"/>
                <a:ea typeface="Meiryo UI" panose="020B0604030504040204" pitchFamily="50" charset="-128"/>
              </a:rPr>
              <a:t>M-H</a:t>
            </a:r>
            <a:r>
              <a:rPr lang="ja-JP" altLang="en-US" sz="2000" dirty="0">
                <a:solidFill>
                  <a:schemeClr val="tx1"/>
                </a:solidFill>
                <a:latin typeface="Meiryo UI" panose="020B0604030504040204" pitchFamily="50" charset="-128"/>
                <a:ea typeface="Meiryo UI" panose="020B0604030504040204" pitchFamily="50" charset="-128"/>
              </a:rPr>
              <a:t>の問題点</a:t>
            </a:r>
            <a:endParaRPr lang="en-US" altLang="ja-JP" sz="2000" dirty="0">
              <a:solidFill>
                <a:schemeClr val="tx1"/>
              </a:solidFill>
              <a:latin typeface="Meiryo UI" panose="020B0604030504040204" pitchFamily="50" charset="-128"/>
              <a:ea typeface="Meiryo UI" panose="020B0604030504040204" pitchFamily="50" charset="-128"/>
            </a:endParaRPr>
          </a:p>
        </p:txBody>
      </p:sp>
      <p:pic>
        <p:nvPicPr>
          <p:cNvPr id="3" name="図 2" descr="テキスト, 地図 が含まれている画像&#10;&#10;非常に高い精度で生成された説明">
            <a:extLst>
              <a:ext uri="{FF2B5EF4-FFF2-40B4-BE49-F238E27FC236}">
                <a16:creationId xmlns:a16="http://schemas.microsoft.com/office/drawing/2014/main" id="{FC97D507-D08C-4ED3-A32D-9F2D5E0D99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0630" y="1616741"/>
            <a:ext cx="6638557" cy="4425705"/>
          </a:xfrm>
          <a:prstGeom prst="rect">
            <a:avLst/>
          </a:prstGeom>
        </p:spPr>
      </p:pic>
      <p:cxnSp>
        <p:nvCxnSpPr>
          <p:cNvPr id="8" name="直線矢印コネクタ 7">
            <a:extLst>
              <a:ext uri="{FF2B5EF4-FFF2-40B4-BE49-F238E27FC236}">
                <a16:creationId xmlns:a16="http://schemas.microsoft.com/office/drawing/2014/main" id="{B76EA5D8-CDD5-433D-A43F-79185AEAAB0B}"/>
              </a:ext>
            </a:extLst>
          </p:cNvPr>
          <p:cNvCxnSpPr/>
          <p:nvPr/>
        </p:nvCxnSpPr>
        <p:spPr>
          <a:xfrm flipV="1">
            <a:off x="1269508" y="5138057"/>
            <a:ext cx="418035" cy="7837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2B294D4B-FBC4-4BB9-B36B-7CD29653693C}"/>
              </a:ext>
            </a:extLst>
          </p:cNvPr>
          <p:cNvCxnSpPr>
            <a:cxnSpLocks/>
          </p:cNvCxnSpPr>
          <p:nvPr/>
        </p:nvCxnSpPr>
        <p:spPr>
          <a:xfrm flipV="1">
            <a:off x="1687543" y="4753876"/>
            <a:ext cx="280594" cy="21424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正方形/長方形 39">
            <a:extLst>
              <a:ext uri="{FF2B5EF4-FFF2-40B4-BE49-F238E27FC236}">
                <a16:creationId xmlns:a16="http://schemas.microsoft.com/office/drawing/2014/main" id="{3385D877-A35A-46AD-A253-5B2730F073E5}"/>
              </a:ext>
            </a:extLst>
          </p:cNvPr>
          <p:cNvSpPr/>
          <p:nvPr/>
        </p:nvSpPr>
        <p:spPr>
          <a:xfrm>
            <a:off x="6614348" y="2083079"/>
            <a:ext cx="5150932" cy="111528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en-US" altLang="ja-JP" sz="3000" dirty="0">
                <a:solidFill>
                  <a:schemeClr val="tx1"/>
                </a:solidFill>
                <a:latin typeface="Meiryo UI" panose="020B0604030504040204" pitchFamily="50" charset="-128"/>
                <a:ea typeface="Meiryo UI" panose="020B0604030504040204" pitchFamily="50" charset="-128"/>
              </a:rPr>
              <a:t>θ</a:t>
            </a:r>
            <a:r>
              <a:rPr lang="ja-JP" altLang="en-US" sz="3000" dirty="0">
                <a:solidFill>
                  <a:schemeClr val="tx1"/>
                </a:solidFill>
                <a:latin typeface="Meiryo UI" panose="020B0604030504040204" pitchFamily="50" charset="-128"/>
                <a:ea typeface="Meiryo UI" panose="020B0604030504040204" pitchFamily="50" charset="-128"/>
              </a:rPr>
              <a:t>のパラメーター空間を</a:t>
            </a:r>
            <a:endParaRPr lang="en-US" altLang="ja-JP" sz="3000" dirty="0">
              <a:solidFill>
                <a:schemeClr val="tx1"/>
              </a:solidFill>
              <a:latin typeface="Meiryo UI" panose="020B0604030504040204" pitchFamily="50" charset="-128"/>
              <a:ea typeface="Meiryo UI" panose="020B0604030504040204" pitchFamily="50" charset="-128"/>
            </a:endParaRPr>
          </a:p>
          <a:p>
            <a:pPr algn="ctr"/>
            <a:r>
              <a:rPr lang="ja-JP" altLang="en-US" sz="3000" dirty="0">
                <a:solidFill>
                  <a:schemeClr val="tx1"/>
                </a:solidFill>
                <a:latin typeface="Meiryo UI" panose="020B0604030504040204" pitchFamily="50" charset="-128"/>
                <a:ea typeface="Meiryo UI" panose="020B0604030504040204" pitchFamily="50" charset="-128"/>
              </a:rPr>
              <a:t>常に一定の移動距離で動く</a:t>
            </a:r>
          </a:p>
        </p:txBody>
      </p:sp>
      <p:sp>
        <p:nvSpPr>
          <p:cNvPr id="47" name="テキスト ボックス 46">
            <a:extLst>
              <a:ext uri="{FF2B5EF4-FFF2-40B4-BE49-F238E27FC236}">
                <a16:creationId xmlns:a16="http://schemas.microsoft.com/office/drawing/2014/main" id="{29547454-AE56-4E50-9F03-CA7525F548C4}"/>
              </a:ext>
            </a:extLst>
          </p:cNvPr>
          <p:cNvSpPr txBox="1"/>
          <p:nvPr/>
        </p:nvSpPr>
        <p:spPr>
          <a:xfrm>
            <a:off x="1835589" y="5000618"/>
            <a:ext cx="1438214" cy="461665"/>
          </a:xfrm>
          <a:prstGeom prst="rect">
            <a:avLst/>
          </a:prstGeom>
          <a:noFill/>
        </p:spPr>
        <p:txBody>
          <a:bodyPr wrap="none" rtlCol="0">
            <a:spAutoFit/>
          </a:bodyPr>
          <a:lstStyle/>
          <a:p>
            <a:r>
              <a:rPr kumimoji="1" lang="ja-JP" altLang="en-US" sz="2400" dirty="0">
                <a:solidFill>
                  <a:schemeClr val="accent1"/>
                </a:solidFill>
                <a:latin typeface="Meiryo UI" panose="020B0604030504040204" pitchFamily="50" charset="-128"/>
                <a:ea typeface="Meiryo UI" panose="020B0604030504040204" pitchFamily="50" charset="-128"/>
              </a:rPr>
              <a:t>移動距離</a:t>
            </a:r>
          </a:p>
        </p:txBody>
      </p:sp>
      <p:sp>
        <p:nvSpPr>
          <p:cNvPr id="48" name="テキスト ボックス 47">
            <a:extLst>
              <a:ext uri="{FF2B5EF4-FFF2-40B4-BE49-F238E27FC236}">
                <a16:creationId xmlns:a16="http://schemas.microsoft.com/office/drawing/2014/main" id="{4889D820-9396-4694-99AA-FC762491C46E}"/>
              </a:ext>
            </a:extLst>
          </p:cNvPr>
          <p:cNvSpPr txBox="1"/>
          <p:nvPr/>
        </p:nvSpPr>
        <p:spPr>
          <a:xfrm>
            <a:off x="1827840" y="1462457"/>
            <a:ext cx="4075155" cy="461665"/>
          </a:xfrm>
          <a:prstGeom prst="rect">
            <a:avLst/>
          </a:prstGeom>
          <a:noFill/>
        </p:spPr>
        <p:txBody>
          <a:bodyPr wrap="none" rtlCol="0">
            <a:spAutoFit/>
          </a:bodyPr>
          <a:lstStyle/>
          <a:p>
            <a:r>
              <a:rPr kumimoji="1" lang="en-US" altLang="ja-JP" sz="2400" dirty="0">
                <a:latin typeface="Meiryo UI" panose="020B0604030504040204" pitchFamily="50" charset="-128"/>
                <a:ea typeface="Meiryo UI" panose="020B0604030504040204" pitchFamily="50" charset="-128"/>
              </a:rPr>
              <a:t>2</a:t>
            </a:r>
            <a:r>
              <a:rPr kumimoji="1" lang="ja-JP" altLang="en-US" sz="2400" dirty="0">
                <a:latin typeface="Meiryo UI" panose="020B0604030504040204" pitchFamily="50" charset="-128"/>
                <a:ea typeface="Meiryo UI" panose="020B0604030504040204" pitchFamily="50" charset="-128"/>
              </a:rPr>
              <a:t>次元のランダムウォークの場合</a:t>
            </a:r>
          </a:p>
        </p:txBody>
      </p:sp>
      <p:sp>
        <p:nvSpPr>
          <p:cNvPr id="49" name="正方形/長方形 48">
            <a:extLst>
              <a:ext uri="{FF2B5EF4-FFF2-40B4-BE49-F238E27FC236}">
                <a16:creationId xmlns:a16="http://schemas.microsoft.com/office/drawing/2014/main" id="{8CD942E9-610D-4C5F-B2F9-7236F5F30D3B}"/>
              </a:ext>
            </a:extLst>
          </p:cNvPr>
          <p:cNvSpPr/>
          <p:nvPr/>
        </p:nvSpPr>
        <p:spPr>
          <a:xfrm>
            <a:off x="6614348" y="3742471"/>
            <a:ext cx="5150932" cy="1755863"/>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3000" dirty="0">
                <a:solidFill>
                  <a:schemeClr val="tx1"/>
                </a:solidFill>
                <a:latin typeface="Meiryo UI" panose="020B0604030504040204" pitchFamily="50" charset="-128"/>
                <a:ea typeface="Meiryo UI" panose="020B0604030504040204" pitchFamily="50" charset="-128"/>
              </a:rPr>
              <a:t>移動距離に</a:t>
            </a:r>
            <a:endParaRPr lang="en-US" altLang="ja-JP" sz="3000" dirty="0">
              <a:solidFill>
                <a:schemeClr val="tx1"/>
              </a:solidFill>
              <a:latin typeface="Meiryo UI" panose="020B0604030504040204" pitchFamily="50" charset="-128"/>
              <a:ea typeface="Meiryo UI" panose="020B0604030504040204" pitchFamily="50" charset="-128"/>
            </a:endParaRPr>
          </a:p>
          <a:p>
            <a:pPr algn="ctr"/>
            <a:r>
              <a:rPr lang="ja-JP" altLang="en-US" sz="3000" dirty="0">
                <a:solidFill>
                  <a:schemeClr val="tx1"/>
                </a:solidFill>
                <a:latin typeface="Meiryo UI" panose="020B0604030504040204" pitchFamily="50" charset="-128"/>
                <a:ea typeface="Meiryo UI" panose="020B0604030504040204" pitchFamily="50" charset="-128"/>
              </a:rPr>
              <a:t>メリハリがなく</a:t>
            </a:r>
            <a:endParaRPr lang="en-US" altLang="ja-JP" sz="3000" dirty="0">
              <a:solidFill>
                <a:schemeClr val="tx1"/>
              </a:solidFill>
              <a:latin typeface="Meiryo UI" panose="020B0604030504040204" pitchFamily="50" charset="-128"/>
              <a:ea typeface="Meiryo UI" panose="020B0604030504040204" pitchFamily="50" charset="-128"/>
            </a:endParaRPr>
          </a:p>
          <a:p>
            <a:pPr algn="ctr"/>
            <a:r>
              <a:rPr lang="ja-JP" altLang="en-US" sz="3000" dirty="0">
                <a:solidFill>
                  <a:schemeClr val="tx1"/>
                </a:solidFill>
                <a:latin typeface="Meiryo UI" panose="020B0604030504040204" pitchFamily="50" charset="-128"/>
                <a:ea typeface="Meiryo UI" panose="020B0604030504040204" pitchFamily="50" charset="-128"/>
              </a:rPr>
              <a:t>効率悪い</a:t>
            </a:r>
            <a:endParaRPr lang="en-US" altLang="ja-JP" sz="3000" dirty="0">
              <a:solidFill>
                <a:schemeClr val="tx1"/>
              </a:solidFill>
              <a:latin typeface="Meiryo UI" panose="020B0604030504040204" pitchFamily="50" charset="-128"/>
              <a:ea typeface="Meiryo UI" panose="020B0604030504040204" pitchFamily="50" charset="-128"/>
            </a:endParaRPr>
          </a:p>
        </p:txBody>
      </p:sp>
      <p:cxnSp>
        <p:nvCxnSpPr>
          <p:cNvPr id="13" name="直線矢印コネクタ 12">
            <a:extLst>
              <a:ext uri="{FF2B5EF4-FFF2-40B4-BE49-F238E27FC236}">
                <a16:creationId xmlns:a16="http://schemas.microsoft.com/office/drawing/2014/main" id="{9D743935-136A-4AF7-99EA-8FD299F81C78}"/>
              </a:ext>
            </a:extLst>
          </p:cNvPr>
          <p:cNvCxnSpPr>
            <a:cxnSpLocks/>
          </p:cNvCxnSpPr>
          <p:nvPr/>
        </p:nvCxnSpPr>
        <p:spPr>
          <a:xfrm flipV="1">
            <a:off x="940320" y="5462283"/>
            <a:ext cx="357955" cy="290081"/>
          </a:xfrm>
          <a:prstGeom prst="straightConnector1">
            <a:avLst/>
          </a:prstGeom>
          <a:ln w="76200">
            <a:solidFill>
              <a:schemeClr val="tx1"/>
            </a:solidFill>
            <a:tailEnd type="triangle"/>
          </a:ln>
        </p:spPr>
        <p:style>
          <a:lnRef idx="1">
            <a:schemeClr val="accent2"/>
          </a:lnRef>
          <a:fillRef idx="0">
            <a:schemeClr val="accent2"/>
          </a:fillRef>
          <a:effectRef idx="0">
            <a:schemeClr val="accent2"/>
          </a:effectRef>
          <a:fontRef idx="minor">
            <a:schemeClr val="tx1"/>
          </a:fontRef>
        </p:style>
      </p:cxnSp>
      <p:sp>
        <p:nvSpPr>
          <p:cNvPr id="14" name="テキスト ボックス 13">
            <a:extLst>
              <a:ext uri="{FF2B5EF4-FFF2-40B4-BE49-F238E27FC236}">
                <a16:creationId xmlns:a16="http://schemas.microsoft.com/office/drawing/2014/main" id="{90659444-1292-4574-B597-C07C06B13E57}"/>
              </a:ext>
            </a:extLst>
          </p:cNvPr>
          <p:cNvSpPr txBox="1"/>
          <p:nvPr/>
        </p:nvSpPr>
        <p:spPr>
          <a:xfrm>
            <a:off x="467907" y="5734297"/>
            <a:ext cx="1338828" cy="553998"/>
          </a:xfrm>
          <a:prstGeom prst="rect">
            <a:avLst/>
          </a:prstGeom>
          <a:noFill/>
        </p:spPr>
        <p:txBody>
          <a:bodyPr wrap="none" rtlCol="0">
            <a:spAutoFit/>
          </a:bodyPr>
          <a:lstStyle/>
          <a:p>
            <a:r>
              <a:rPr kumimoji="1" lang="ja-JP" altLang="en-US" sz="3000" dirty="0">
                <a:latin typeface="Meiryo UI" panose="020B0604030504040204" pitchFamily="50" charset="-128"/>
                <a:ea typeface="Meiryo UI" panose="020B0604030504040204" pitchFamily="50" charset="-128"/>
              </a:rPr>
              <a:t>初期値</a:t>
            </a:r>
          </a:p>
        </p:txBody>
      </p:sp>
      <p:cxnSp>
        <p:nvCxnSpPr>
          <p:cNvPr id="17" name="直線矢印コネクタ 16">
            <a:extLst>
              <a:ext uri="{FF2B5EF4-FFF2-40B4-BE49-F238E27FC236}">
                <a16:creationId xmlns:a16="http://schemas.microsoft.com/office/drawing/2014/main" id="{08632F8D-FF9C-4A7D-B9ED-EBFA3DCCA728}"/>
              </a:ext>
            </a:extLst>
          </p:cNvPr>
          <p:cNvCxnSpPr>
            <a:cxnSpLocks/>
          </p:cNvCxnSpPr>
          <p:nvPr/>
        </p:nvCxnSpPr>
        <p:spPr>
          <a:xfrm flipV="1">
            <a:off x="5460274" y="2871284"/>
            <a:ext cx="126973" cy="429749"/>
          </a:xfrm>
          <a:prstGeom prst="straightConnector1">
            <a:avLst/>
          </a:prstGeom>
          <a:ln w="76200">
            <a:solidFill>
              <a:schemeClr val="tx1"/>
            </a:solidFill>
            <a:tailEnd type="triangle"/>
          </a:ln>
        </p:spPr>
        <p:style>
          <a:lnRef idx="1">
            <a:schemeClr val="accent2"/>
          </a:lnRef>
          <a:fillRef idx="0">
            <a:schemeClr val="accent2"/>
          </a:fillRef>
          <a:effectRef idx="0">
            <a:schemeClr val="accent2"/>
          </a:effectRef>
          <a:fontRef idx="minor">
            <a:schemeClr val="tx1"/>
          </a:fontRef>
        </p:style>
      </p:cxnSp>
      <p:sp>
        <p:nvSpPr>
          <p:cNvPr id="18" name="テキスト ボックス 17">
            <a:extLst>
              <a:ext uri="{FF2B5EF4-FFF2-40B4-BE49-F238E27FC236}">
                <a16:creationId xmlns:a16="http://schemas.microsoft.com/office/drawing/2014/main" id="{4E13C7CF-225B-4B12-9953-530EFF6BE9E4}"/>
              </a:ext>
            </a:extLst>
          </p:cNvPr>
          <p:cNvSpPr txBox="1"/>
          <p:nvPr/>
        </p:nvSpPr>
        <p:spPr>
          <a:xfrm>
            <a:off x="4793396" y="3344676"/>
            <a:ext cx="1109599" cy="553998"/>
          </a:xfrm>
          <a:prstGeom prst="rect">
            <a:avLst/>
          </a:prstGeom>
          <a:noFill/>
        </p:spPr>
        <p:txBody>
          <a:bodyPr wrap="none" rtlCol="0">
            <a:spAutoFit/>
          </a:bodyPr>
          <a:lstStyle/>
          <a:p>
            <a:r>
              <a:rPr lang="ja-JP" altLang="en-US" sz="3000" dirty="0">
                <a:latin typeface="Meiryo UI" panose="020B0604030504040204" pitchFamily="50" charset="-128"/>
                <a:ea typeface="Meiryo UI" panose="020B0604030504040204" pitchFamily="50" charset="-128"/>
              </a:rPr>
              <a:t>ゴール</a:t>
            </a:r>
            <a:endParaRPr kumimoji="1" lang="ja-JP" altLang="en-US" sz="30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66639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図 53" descr="物体, ラケットボール が含まれている画像&#10;&#10;高い精度で生成された説明">
            <a:extLst>
              <a:ext uri="{FF2B5EF4-FFF2-40B4-BE49-F238E27FC236}">
                <a16:creationId xmlns:a16="http://schemas.microsoft.com/office/drawing/2014/main" id="{AEEB5695-A7E1-4483-A3C3-042199A812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640" y="1523993"/>
            <a:ext cx="6684875" cy="4456583"/>
          </a:xfrm>
          <a:prstGeom prst="rect">
            <a:avLst/>
          </a:prstGeom>
        </p:spPr>
      </p:pic>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000" dirty="0">
                <a:solidFill>
                  <a:schemeClr val="tx1"/>
                </a:solidFill>
                <a:latin typeface="Meiryo UI" panose="020B0604030504040204" pitchFamily="50" charset="-128"/>
                <a:ea typeface="Meiryo UI" panose="020B0604030504040204" pitchFamily="50" charset="-128"/>
              </a:rPr>
              <a:t>ハミルトニアンモンテカルロの発想</a:t>
            </a:r>
            <a:endParaRPr lang="en-US" altLang="ja-JP" sz="2000" dirty="0">
              <a:solidFill>
                <a:schemeClr val="tx1"/>
              </a:solidFill>
              <a:latin typeface="Meiryo UI" panose="020B0604030504040204" pitchFamily="50" charset="-128"/>
              <a:ea typeface="Meiryo UI" panose="020B0604030504040204" pitchFamily="50" charset="-128"/>
            </a:endParaRPr>
          </a:p>
        </p:txBody>
      </p:sp>
      <p:sp>
        <p:nvSpPr>
          <p:cNvPr id="50" name="テキスト ボックス 49">
            <a:extLst>
              <a:ext uri="{FF2B5EF4-FFF2-40B4-BE49-F238E27FC236}">
                <a16:creationId xmlns:a16="http://schemas.microsoft.com/office/drawing/2014/main" id="{391C71C7-2172-4C30-BB4A-F3D312EFE7AF}"/>
              </a:ext>
            </a:extLst>
          </p:cNvPr>
          <p:cNvSpPr txBox="1"/>
          <p:nvPr/>
        </p:nvSpPr>
        <p:spPr>
          <a:xfrm>
            <a:off x="6669652" y="1731426"/>
            <a:ext cx="1303562" cy="553998"/>
          </a:xfrm>
          <a:prstGeom prst="rect">
            <a:avLst/>
          </a:prstGeom>
          <a:noFill/>
        </p:spPr>
        <p:txBody>
          <a:bodyPr wrap="none" rtlCol="0">
            <a:spAutoFit/>
          </a:bodyPr>
          <a:lstStyle/>
          <a:p>
            <a:r>
              <a:rPr lang="ja-JP" altLang="en-US" sz="3000" dirty="0">
                <a:latin typeface="Meiryo UI" panose="020B0604030504040204" pitchFamily="50" charset="-128"/>
                <a:ea typeface="Meiryo UI" panose="020B0604030504040204" pitchFamily="50" charset="-128"/>
              </a:rPr>
              <a:t>もしも、</a:t>
            </a:r>
            <a:endParaRPr kumimoji="1" lang="ja-JP" altLang="en-US" sz="3000" dirty="0">
              <a:latin typeface="Meiryo UI" panose="020B0604030504040204" pitchFamily="50" charset="-128"/>
              <a:ea typeface="Meiryo UI" panose="020B0604030504040204" pitchFamily="50" charset="-128"/>
            </a:endParaRPr>
          </a:p>
        </p:txBody>
      </p:sp>
      <p:sp>
        <p:nvSpPr>
          <p:cNvPr id="40" name="正方形/長方形 39">
            <a:extLst>
              <a:ext uri="{FF2B5EF4-FFF2-40B4-BE49-F238E27FC236}">
                <a16:creationId xmlns:a16="http://schemas.microsoft.com/office/drawing/2014/main" id="{3385D877-A35A-46AD-A253-5B2730F073E5}"/>
              </a:ext>
            </a:extLst>
          </p:cNvPr>
          <p:cNvSpPr/>
          <p:nvPr/>
        </p:nvSpPr>
        <p:spPr>
          <a:xfrm>
            <a:off x="6744678" y="2426374"/>
            <a:ext cx="5181822" cy="1986137"/>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3000" dirty="0">
                <a:solidFill>
                  <a:schemeClr val="tx1"/>
                </a:solidFill>
                <a:latin typeface="Meiryo UI" panose="020B0604030504040204" pitchFamily="50" charset="-128"/>
                <a:ea typeface="Meiryo UI" panose="020B0604030504040204" pitchFamily="50" charset="-128"/>
              </a:rPr>
              <a:t>事後分布の傾き具合で</a:t>
            </a:r>
            <a:endParaRPr lang="en-US" altLang="ja-JP" sz="3000" dirty="0">
              <a:solidFill>
                <a:schemeClr val="tx1"/>
              </a:solidFill>
              <a:latin typeface="Meiryo UI" panose="020B0604030504040204" pitchFamily="50" charset="-128"/>
              <a:ea typeface="Meiryo UI" panose="020B0604030504040204" pitchFamily="50" charset="-128"/>
            </a:endParaRPr>
          </a:p>
          <a:p>
            <a:pPr algn="ctr"/>
            <a:r>
              <a:rPr lang="ja-JP" altLang="en-US" sz="3000" dirty="0">
                <a:solidFill>
                  <a:schemeClr val="tx1"/>
                </a:solidFill>
                <a:latin typeface="Meiryo UI" panose="020B0604030504040204" pitchFamily="50" charset="-128"/>
                <a:ea typeface="Meiryo UI" panose="020B0604030504040204" pitchFamily="50" charset="-128"/>
              </a:rPr>
              <a:t>移動距離を変えられたら</a:t>
            </a:r>
            <a:r>
              <a:rPr lang="en-US" altLang="ja-JP" sz="3000" dirty="0">
                <a:solidFill>
                  <a:schemeClr val="tx1"/>
                </a:solidFill>
                <a:latin typeface="Meiryo UI" panose="020B0604030504040204" pitchFamily="50" charset="-128"/>
                <a:ea typeface="Meiryo UI" panose="020B0604030504040204" pitchFamily="50" charset="-128"/>
              </a:rPr>
              <a:t>…</a:t>
            </a:r>
          </a:p>
          <a:p>
            <a:pPr algn="ctr"/>
            <a:r>
              <a:rPr lang="ja-JP" altLang="en-US" sz="3000" dirty="0">
                <a:solidFill>
                  <a:schemeClr val="tx1"/>
                </a:solidFill>
                <a:latin typeface="Meiryo UI" panose="020B0604030504040204" pitchFamily="50" charset="-128"/>
                <a:ea typeface="Meiryo UI" panose="020B0604030504040204" pitchFamily="50" charset="-128"/>
              </a:rPr>
              <a:t>（左図のようなイメージ）</a:t>
            </a:r>
          </a:p>
        </p:txBody>
      </p:sp>
      <p:sp>
        <p:nvSpPr>
          <p:cNvPr id="17" name="テキスト ボックス 16">
            <a:extLst>
              <a:ext uri="{FF2B5EF4-FFF2-40B4-BE49-F238E27FC236}">
                <a16:creationId xmlns:a16="http://schemas.microsoft.com/office/drawing/2014/main" id="{6650056B-2453-4ADA-9371-94753EE0163F}"/>
              </a:ext>
            </a:extLst>
          </p:cNvPr>
          <p:cNvSpPr txBox="1"/>
          <p:nvPr/>
        </p:nvSpPr>
        <p:spPr>
          <a:xfrm>
            <a:off x="7676495" y="4770591"/>
            <a:ext cx="3097323" cy="1015663"/>
          </a:xfrm>
          <a:prstGeom prst="rect">
            <a:avLst/>
          </a:prstGeom>
          <a:noFill/>
        </p:spPr>
        <p:txBody>
          <a:bodyPr wrap="none" rtlCol="0">
            <a:spAutoFit/>
          </a:bodyPr>
          <a:lstStyle/>
          <a:p>
            <a:r>
              <a:rPr lang="ja-JP" altLang="en-US" sz="3000" dirty="0">
                <a:solidFill>
                  <a:schemeClr val="accent2"/>
                </a:solidFill>
                <a:latin typeface="Meiryo UI" panose="020B0604030504040204" pitchFamily="50" charset="-128"/>
                <a:ea typeface="Meiryo UI" panose="020B0604030504040204" pitchFamily="50" charset="-128"/>
              </a:rPr>
              <a:t>これがハミルトニアン</a:t>
            </a:r>
            <a:endParaRPr lang="en-US" altLang="ja-JP" sz="3000" dirty="0">
              <a:solidFill>
                <a:schemeClr val="accent2"/>
              </a:solidFill>
              <a:latin typeface="Meiryo UI" panose="020B0604030504040204" pitchFamily="50" charset="-128"/>
              <a:ea typeface="Meiryo UI" panose="020B0604030504040204" pitchFamily="50" charset="-128"/>
            </a:endParaRPr>
          </a:p>
          <a:p>
            <a:r>
              <a:rPr lang="ja-JP" altLang="en-US" sz="3000" dirty="0">
                <a:solidFill>
                  <a:schemeClr val="accent2"/>
                </a:solidFill>
                <a:latin typeface="Meiryo UI" panose="020B0604030504040204" pitchFamily="50" charset="-128"/>
                <a:ea typeface="Meiryo UI" panose="020B0604030504040204" pitchFamily="50" charset="-128"/>
              </a:rPr>
              <a:t>モンテカルロの</a:t>
            </a:r>
            <a:r>
              <a:rPr kumimoji="1" lang="ja-JP" altLang="en-US" sz="3000" dirty="0">
                <a:solidFill>
                  <a:schemeClr val="accent2"/>
                </a:solidFill>
                <a:latin typeface="Meiryo UI" panose="020B0604030504040204" pitchFamily="50" charset="-128"/>
                <a:ea typeface="Meiryo UI" panose="020B0604030504040204" pitchFamily="50" charset="-128"/>
              </a:rPr>
              <a:t>発想</a:t>
            </a:r>
          </a:p>
        </p:txBody>
      </p:sp>
      <p:sp>
        <p:nvSpPr>
          <p:cNvPr id="18" name="楕円 17">
            <a:extLst>
              <a:ext uri="{FF2B5EF4-FFF2-40B4-BE49-F238E27FC236}">
                <a16:creationId xmlns:a16="http://schemas.microsoft.com/office/drawing/2014/main" id="{F63FB28A-DED1-4D7E-B7B3-34A56FC81509}"/>
              </a:ext>
            </a:extLst>
          </p:cNvPr>
          <p:cNvSpPr>
            <a:spLocks noChangeAspect="1"/>
          </p:cNvSpPr>
          <p:nvPr/>
        </p:nvSpPr>
        <p:spPr>
          <a:xfrm>
            <a:off x="5358725" y="2136992"/>
            <a:ext cx="201177" cy="201177"/>
          </a:xfrm>
          <a:prstGeom prst="ellipse">
            <a:avLst/>
          </a:prstGeom>
          <a:solidFill>
            <a:schemeClr val="tx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cxnSp>
        <p:nvCxnSpPr>
          <p:cNvPr id="19" name="直線矢印コネクタ 18">
            <a:extLst>
              <a:ext uri="{FF2B5EF4-FFF2-40B4-BE49-F238E27FC236}">
                <a16:creationId xmlns:a16="http://schemas.microsoft.com/office/drawing/2014/main" id="{8D7CC5BA-B87C-4EFE-8386-767C869E5E84}"/>
              </a:ext>
            </a:extLst>
          </p:cNvPr>
          <p:cNvCxnSpPr>
            <a:cxnSpLocks/>
          </p:cNvCxnSpPr>
          <p:nvPr/>
        </p:nvCxnSpPr>
        <p:spPr>
          <a:xfrm flipH="1">
            <a:off x="4929051" y="2252800"/>
            <a:ext cx="429675" cy="46263"/>
          </a:xfrm>
          <a:prstGeom prst="straightConnector1">
            <a:avLst/>
          </a:prstGeom>
          <a:ln w="38100">
            <a:solidFill>
              <a:schemeClr val="accent1"/>
            </a:solidFill>
            <a:tailEnd type="triangle"/>
          </a:ln>
        </p:spPr>
        <p:style>
          <a:lnRef idx="1">
            <a:schemeClr val="accent2"/>
          </a:lnRef>
          <a:fillRef idx="0">
            <a:schemeClr val="accent2"/>
          </a:fillRef>
          <a:effectRef idx="0">
            <a:schemeClr val="accent2"/>
          </a:effectRef>
          <a:fontRef idx="minor">
            <a:schemeClr val="tx1"/>
          </a:fontRef>
        </p:style>
      </p:cxnSp>
      <p:cxnSp>
        <p:nvCxnSpPr>
          <p:cNvPr id="24" name="直線矢印コネクタ 23">
            <a:extLst>
              <a:ext uri="{FF2B5EF4-FFF2-40B4-BE49-F238E27FC236}">
                <a16:creationId xmlns:a16="http://schemas.microsoft.com/office/drawing/2014/main" id="{DB1F1E43-8F15-4DB4-B642-1AF0D120B38D}"/>
              </a:ext>
            </a:extLst>
          </p:cNvPr>
          <p:cNvCxnSpPr>
            <a:cxnSpLocks/>
          </p:cNvCxnSpPr>
          <p:nvPr/>
        </p:nvCxnSpPr>
        <p:spPr>
          <a:xfrm flipH="1">
            <a:off x="4241074" y="2338169"/>
            <a:ext cx="607505" cy="176411"/>
          </a:xfrm>
          <a:prstGeom prst="straightConnector1">
            <a:avLst/>
          </a:prstGeom>
          <a:ln w="38100">
            <a:solidFill>
              <a:schemeClr val="accent1"/>
            </a:solidFill>
            <a:tailEnd type="triangle"/>
          </a:ln>
        </p:spPr>
        <p:style>
          <a:lnRef idx="1">
            <a:schemeClr val="accent2"/>
          </a:lnRef>
          <a:fillRef idx="0">
            <a:schemeClr val="accent2"/>
          </a:fillRef>
          <a:effectRef idx="0">
            <a:schemeClr val="accent2"/>
          </a:effectRef>
          <a:fontRef idx="minor">
            <a:schemeClr val="tx1"/>
          </a:fontRef>
        </p:style>
      </p:cxnSp>
      <p:cxnSp>
        <p:nvCxnSpPr>
          <p:cNvPr id="26" name="直線矢印コネクタ 25">
            <a:extLst>
              <a:ext uri="{FF2B5EF4-FFF2-40B4-BE49-F238E27FC236}">
                <a16:creationId xmlns:a16="http://schemas.microsoft.com/office/drawing/2014/main" id="{96AC1378-2720-49FF-B8D3-38BF96EFD6B1}"/>
              </a:ext>
            </a:extLst>
          </p:cNvPr>
          <p:cNvCxnSpPr>
            <a:cxnSpLocks/>
          </p:cNvCxnSpPr>
          <p:nvPr/>
        </p:nvCxnSpPr>
        <p:spPr>
          <a:xfrm flipH="1">
            <a:off x="3385514" y="2567324"/>
            <a:ext cx="802262" cy="437133"/>
          </a:xfrm>
          <a:prstGeom prst="straightConnector1">
            <a:avLst/>
          </a:prstGeom>
          <a:ln w="38100">
            <a:solidFill>
              <a:schemeClr val="accent1"/>
            </a:solidFill>
            <a:tailEnd type="triangle"/>
          </a:ln>
        </p:spPr>
        <p:style>
          <a:lnRef idx="1">
            <a:schemeClr val="accent2"/>
          </a:lnRef>
          <a:fillRef idx="0">
            <a:schemeClr val="accent2"/>
          </a:fillRef>
          <a:effectRef idx="0">
            <a:schemeClr val="accent2"/>
          </a:effectRef>
          <a:fontRef idx="minor">
            <a:schemeClr val="tx1"/>
          </a:fontRef>
        </p:style>
      </p:cxnSp>
      <p:cxnSp>
        <p:nvCxnSpPr>
          <p:cNvPr id="28" name="直線矢印コネクタ 27">
            <a:extLst>
              <a:ext uri="{FF2B5EF4-FFF2-40B4-BE49-F238E27FC236}">
                <a16:creationId xmlns:a16="http://schemas.microsoft.com/office/drawing/2014/main" id="{610E81EA-759E-42A1-B4F8-A05BE451A469}"/>
              </a:ext>
            </a:extLst>
          </p:cNvPr>
          <p:cNvCxnSpPr>
            <a:cxnSpLocks/>
          </p:cNvCxnSpPr>
          <p:nvPr/>
        </p:nvCxnSpPr>
        <p:spPr>
          <a:xfrm flipH="1">
            <a:off x="2760617" y="3093945"/>
            <a:ext cx="760953" cy="972958"/>
          </a:xfrm>
          <a:prstGeom prst="straightConnector1">
            <a:avLst/>
          </a:prstGeom>
          <a:ln w="38100">
            <a:solidFill>
              <a:schemeClr val="accent1"/>
            </a:solidFill>
            <a:tailEnd type="triangle"/>
          </a:ln>
        </p:spPr>
        <p:style>
          <a:lnRef idx="1">
            <a:schemeClr val="accent2"/>
          </a:lnRef>
          <a:fillRef idx="0">
            <a:schemeClr val="accent2"/>
          </a:fillRef>
          <a:effectRef idx="0">
            <a:schemeClr val="accent2"/>
          </a:effectRef>
          <a:fontRef idx="minor">
            <a:schemeClr val="tx1"/>
          </a:fontRef>
        </p:style>
      </p:cxnSp>
      <p:cxnSp>
        <p:nvCxnSpPr>
          <p:cNvPr id="31" name="直線矢印コネクタ 30">
            <a:extLst>
              <a:ext uri="{FF2B5EF4-FFF2-40B4-BE49-F238E27FC236}">
                <a16:creationId xmlns:a16="http://schemas.microsoft.com/office/drawing/2014/main" id="{D77BF3FB-B3B1-4EF1-919D-9911DF4EA6A2}"/>
              </a:ext>
            </a:extLst>
          </p:cNvPr>
          <p:cNvCxnSpPr>
            <a:cxnSpLocks/>
          </p:cNvCxnSpPr>
          <p:nvPr/>
        </p:nvCxnSpPr>
        <p:spPr>
          <a:xfrm flipH="1">
            <a:off x="2246811" y="4051123"/>
            <a:ext cx="686932" cy="965014"/>
          </a:xfrm>
          <a:prstGeom prst="straightConnector1">
            <a:avLst/>
          </a:prstGeom>
          <a:ln w="38100">
            <a:solidFill>
              <a:schemeClr val="accent1"/>
            </a:solidFill>
            <a:tailEnd type="triangle"/>
          </a:ln>
        </p:spPr>
        <p:style>
          <a:lnRef idx="1">
            <a:schemeClr val="accent2"/>
          </a:lnRef>
          <a:fillRef idx="0">
            <a:schemeClr val="accent2"/>
          </a:fillRef>
          <a:effectRef idx="0">
            <a:schemeClr val="accent2"/>
          </a:effectRef>
          <a:fontRef idx="minor">
            <a:schemeClr val="tx1"/>
          </a:fontRef>
        </p:style>
      </p:cxnSp>
      <p:cxnSp>
        <p:nvCxnSpPr>
          <p:cNvPr id="36" name="直線矢印コネクタ 35">
            <a:extLst>
              <a:ext uri="{FF2B5EF4-FFF2-40B4-BE49-F238E27FC236}">
                <a16:creationId xmlns:a16="http://schemas.microsoft.com/office/drawing/2014/main" id="{167067A2-939F-4E1F-9491-37015AE7F8EF}"/>
              </a:ext>
            </a:extLst>
          </p:cNvPr>
          <p:cNvCxnSpPr>
            <a:cxnSpLocks/>
          </p:cNvCxnSpPr>
          <p:nvPr/>
        </p:nvCxnSpPr>
        <p:spPr>
          <a:xfrm>
            <a:off x="1622515" y="4001483"/>
            <a:ext cx="303592" cy="985223"/>
          </a:xfrm>
          <a:prstGeom prst="straightConnector1">
            <a:avLst/>
          </a:prstGeom>
          <a:ln w="38100">
            <a:solidFill>
              <a:schemeClr val="accent1"/>
            </a:solidFill>
            <a:tailEnd type="triangle"/>
          </a:ln>
        </p:spPr>
        <p:style>
          <a:lnRef idx="1">
            <a:schemeClr val="accent2"/>
          </a:lnRef>
          <a:fillRef idx="0">
            <a:schemeClr val="accent2"/>
          </a:fillRef>
          <a:effectRef idx="0">
            <a:schemeClr val="accent2"/>
          </a:effectRef>
          <a:fontRef idx="minor">
            <a:schemeClr val="tx1"/>
          </a:fontRef>
        </p:style>
      </p:cxnSp>
      <p:cxnSp>
        <p:nvCxnSpPr>
          <p:cNvPr id="41" name="直線矢印コネクタ 40">
            <a:extLst>
              <a:ext uri="{FF2B5EF4-FFF2-40B4-BE49-F238E27FC236}">
                <a16:creationId xmlns:a16="http://schemas.microsoft.com/office/drawing/2014/main" id="{C92A063B-E605-46DD-AEA7-5F82E31BF8F6}"/>
              </a:ext>
            </a:extLst>
          </p:cNvPr>
          <p:cNvCxnSpPr>
            <a:cxnSpLocks/>
          </p:cNvCxnSpPr>
          <p:nvPr/>
        </p:nvCxnSpPr>
        <p:spPr>
          <a:xfrm>
            <a:off x="1541569" y="3093945"/>
            <a:ext cx="157461" cy="757579"/>
          </a:xfrm>
          <a:prstGeom prst="straightConnector1">
            <a:avLst/>
          </a:prstGeom>
          <a:ln w="38100">
            <a:solidFill>
              <a:schemeClr val="accent1"/>
            </a:solidFill>
            <a:tailEnd type="triangle"/>
          </a:ln>
        </p:spPr>
        <p:style>
          <a:lnRef idx="1">
            <a:schemeClr val="accent2"/>
          </a:lnRef>
          <a:fillRef idx="0">
            <a:schemeClr val="accent2"/>
          </a:fillRef>
          <a:effectRef idx="0">
            <a:schemeClr val="accent2"/>
          </a:effectRef>
          <a:fontRef idx="minor">
            <a:schemeClr val="tx1"/>
          </a:fontRef>
        </p:style>
      </p:cxnSp>
      <p:sp>
        <p:nvSpPr>
          <p:cNvPr id="46" name="楕円 45">
            <a:extLst>
              <a:ext uri="{FF2B5EF4-FFF2-40B4-BE49-F238E27FC236}">
                <a16:creationId xmlns:a16="http://schemas.microsoft.com/office/drawing/2014/main" id="{32BD91E3-D51F-4C97-AAEA-214CC4FEFCBD}"/>
              </a:ext>
            </a:extLst>
          </p:cNvPr>
          <p:cNvSpPr>
            <a:spLocks noChangeAspect="1"/>
          </p:cNvSpPr>
          <p:nvPr/>
        </p:nvSpPr>
        <p:spPr>
          <a:xfrm>
            <a:off x="998663" y="2021141"/>
            <a:ext cx="201177" cy="201177"/>
          </a:xfrm>
          <a:prstGeom prst="ellipse">
            <a:avLst/>
          </a:prstGeom>
          <a:solidFill>
            <a:schemeClr val="tx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cxnSp>
        <p:nvCxnSpPr>
          <p:cNvPr id="51" name="直線矢印コネクタ 50">
            <a:extLst>
              <a:ext uri="{FF2B5EF4-FFF2-40B4-BE49-F238E27FC236}">
                <a16:creationId xmlns:a16="http://schemas.microsoft.com/office/drawing/2014/main" id="{E1BF32D8-A00C-4619-BBE1-90424BB28169}"/>
              </a:ext>
            </a:extLst>
          </p:cNvPr>
          <p:cNvCxnSpPr>
            <a:cxnSpLocks/>
          </p:cNvCxnSpPr>
          <p:nvPr/>
        </p:nvCxnSpPr>
        <p:spPr>
          <a:xfrm>
            <a:off x="1238122" y="2176027"/>
            <a:ext cx="246727" cy="162142"/>
          </a:xfrm>
          <a:prstGeom prst="straightConnector1">
            <a:avLst/>
          </a:prstGeom>
          <a:ln w="38100">
            <a:solidFill>
              <a:schemeClr val="accent1"/>
            </a:solidFill>
            <a:tailEnd type="triangle"/>
          </a:ln>
        </p:spPr>
        <p:style>
          <a:lnRef idx="1">
            <a:schemeClr val="accent2"/>
          </a:lnRef>
          <a:fillRef idx="0">
            <a:schemeClr val="accent2"/>
          </a:fillRef>
          <a:effectRef idx="0">
            <a:schemeClr val="accent2"/>
          </a:effectRef>
          <a:fontRef idx="minor">
            <a:schemeClr val="tx1"/>
          </a:fontRef>
        </p:style>
      </p:cxnSp>
      <p:cxnSp>
        <p:nvCxnSpPr>
          <p:cNvPr id="52" name="直線矢印コネクタ 51">
            <a:extLst>
              <a:ext uri="{FF2B5EF4-FFF2-40B4-BE49-F238E27FC236}">
                <a16:creationId xmlns:a16="http://schemas.microsoft.com/office/drawing/2014/main" id="{EACF7007-6DB7-4F83-947A-581555793DED}"/>
              </a:ext>
            </a:extLst>
          </p:cNvPr>
          <p:cNvCxnSpPr>
            <a:cxnSpLocks/>
          </p:cNvCxnSpPr>
          <p:nvPr/>
        </p:nvCxnSpPr>
        <p:spPr>
          <a:xfrm>
            <a:off x="1421908" y="2388447"/>
            <a:ext cx="125882" cy="616010"/>
          </a:xfrm>
          <a:prstGeom prst="straightConnector1">
            <a:avLst/>
          </a:prstGeom>
          <a:ln w="38100">
            <a:solidFill>
              <a:schemeClr val="accent1"/>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271704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000" dirty="0">
                <a:solidFill>
                  <a:schemeClr val="tx1"/>
                </a:solidFill>
                <a:latin typeface="Meiryo UI" panose="020B0604030504040204" pitchFamily="50" charset="-128"/>
                <a:ea typeface="Meiryo UI" panose="020B0604030504040204" pitchFamily="50" charset="-128"/>
              </a:rPr>
              <a:t>ハミルトニアンとは</a:t>
            </a: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の前に</a:t>
            </a:r>
            <a:endParaRPr lang="en-US" altLang="ja-JP" sz="2000" dirty="0">
              <a:solidFill>
                <a:schemeClr val="tx1"/>
              </a:solidFill>
              <a:latin typeface="Meiryo UI" panose="020B0604030504040204" pitchFamily="50" charset="-128"/>
              <a:ea typeface="Meiryo UI" panose="020B0604030504040204" pitchFamily="50" charset="-128"/>
            </a:endParaRPr>
          </a:p>
        </p:txBody>
      </p:sp>
      <p:sp>
        <p:nvSpPr>
          <p:cNvPr id="20" name="正方形/長方形 19">
            <a:extLst>
              <a:ext uri="{FF2B5EF4-FFF2-40B4-BE49-F238E27FC236}">
                <a16:creationId xmlns:a16="http://schemas.microsoft.com/office/drawing/2014/main" id="{109670D3-95C8-4953-B003-1FDE2D933AED}"/>
              </a:ext>
            </a:extLst>
          </p:cNvPr>
          <p:cNvSpPr/>
          <p:nvPr/>
        </p:nvSpPr>
        <p:spPr>
          <a:xfrm>
            <a:off x="2523590" y="2461207"/>
            <a:ext cx="7641425" cy="1986137"/>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3000" dirty="0">
                <a:solidFill>
                  <a:schemeClr val="tx1"/>
                </a:solidFill>
                <a:latin typeface="Meiryo UI" panose="020B0604030504040204" pitchFamily="50" charset="-128"/>
                <a:ea typeface="Meiryo UI" panose="020B0604030504040204" pitchFamily="50" charset="-128"/>
              </a:rPr>
              <a:t>ハミルトニアンは物理学の力学の概念です</a:t>
            </a:r>
            <a:endParaRPr lang="en-US" altLang="ja-JP" sz="3000" dirty="0">
              <a:solidFill>
                <a:schemeClr val="tx1"/>
              </a:solidFill>
              <a:latin typeface="Meiryo UI" panose="020B0604030504040204" pitchFamily="50" charset="-128"/>
              <a:ea typeface="Meiryo UI" panose="020B0604030504040204" pitchFamily="50" charset="-128"/>
            </a:endParaRPr>
          </a:p>
          <a:p>
            <a:pPr algn="ctr"/>
            <a:r>
              <a:rPr lang="ja-JP" altLang="en-US" sz="3000" dirty="0">
                <a:solidFill>
                  <a:schemeClr val="tx1"/>
                </a:solidFill>
                <a:latin typeface="Meiryo UI" panose="020B0604030504040204" pitchFamily="50" charset="-128"/>
                <a:ea typeface="Meiryo UI" panose="020B0604030504040204" pitchFamily="50" charset="-128"/>
              </a:rPr>
              <a:t>少しだけ力学について学ぶ必要があります</a:t>
            </a:r>
            <a:endParaRPr lang="en-US" altLang="ja-JP" sz="3000" dirty="0">
              <a:solidFill>
                <a:schemeClr val="tx1"/>
              </a:solidFill>
              <a:latin typeface="Meiryo UI" panose="020B0604030504040204" pitchFamily="50" charset="-128"/>
              <a:ea typeface="Meiryo UI" panose="020B0604030504040204" pitchFamily="50" charset="-128"/>
            </a:endParaRPr>
          </a:p>
          <a:p>
            <a:pPr algn="ctr"/>
            <a:r>
              <a:rPr lang="en-US" altLang="ja-JP" sz="3000" dirty="0">
                <a:solidFill>
                  <a:schemeClr val="tx1"/>
                </a:solidFill>
                <a:latin typeface="Meiryo UI" panose="020B0604030504040204" pitchFamily="50" charset="-128"/>
                <a:ea typeface="Meiryo UI" panose="020B0604030504040204" pitchFamily="50" charset="-128"/>
              </a:rPr>
              <a:t>(</a:t>
            </a:r>
            <a:r>
              <a:rPr lang="ja-JP" altLang="en-US" sz="3000" dirty="0">
                <a:solidFill>
                  <a:schemeClr val="tx1"/>
                </a:solidFill>
                <a:latin typeface="Meiryo UI" panose="020B0604030504040204" pitchFamily="50" charset="-128"/>
                <a:ea typeface="Meiryo UI" panose="020B0604030504040204" pitchFamily="50" charset="-128"/>
              </a:rPr>
              <a:t>詳細な説明を知りたい方は付録もご覧ください</a:t>
            </a:r>
            <a:r>
              <a:rPr lang="en-US" altLang="ja-JP" sz="3000" dirty="0">
                <a:solidFill>
                  <a:schemeClr val="tx1"/>
                </a:solidFill>
                <a:latin typeface="Meiryo UI" panose="020B0604030504040204" pitchFamily="50" charset="-128"/>
                <a:ea typeface="Meiryo UI" panose="020B0604030504040204" pitchFamily="50" charset="-128"/>
              </a:rPr>
              <a:t>)</a:t>
            </a:r>
            <a:endParaRPr lang="ja-JP" altLang="en-US" sz="30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543464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正方形/長方形 22">
            <a:extLst>
              <a:ext uri="{FF2B5EF4-FFF2-40B4-BE49-F238E27FC236}">
                <a16:creationId xmlns:a16="http://schemas.microsoft.com/office/drawing/2014/main" id="{C23A4A90-AB8B-4489-839D-DCDD17C8B250}"/>
              </a:ext>
            </a:extLst>
          </p:cNvPr>
          <p:cNvSpPr/>
          <p:nvPr/>
        </p:nvSpPr>
        <p:spPr>
          <a:xfrm>
            <a:off x="4765738" y="4702077"/>
            <a:ext cx="5709488" cy="159422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endParaRPr lang="en-US" altLang="ja-JP" sz="2400" dirty="0">
              <a:solidFill>
                <a:schemeClr val="tx1"/>
              </a:solidFill>
              <a:latin typeface="Meiryo UI" panose="020B0604030504040204" pitchFamily="50" charset="-128"/>
              <a:ea typeface="Meiryo UI" panose="020B0604030504040204" pitchFamily="50" charset="-128"/>
            </a:endParaRPr>
          </a:p>
        </p:txBody>
      </p:sp>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000" dirty="0">
                <a:solidFill>
                  <a:schemeClr val="tx1"/>
                </a:solidFill>
                <a:latin typeface="Meiryo UI" panose="020B0604030504040204" pitchFamily="50" charset="-128"/>
                <a:ea typeface="Meiryo UI" panose="020B0604030504040204" pitchFamily="50" charset="-128"/>
              </a:rPr>
              <a:t>物体の運動</a:t>
            </a:r>
            <a:endParaRPr lang="en-US" altLang="ja-JP" sz="2000" dirty="0">
              <a:solidFill>
                <a:schemeClr val="tx1"/>
              </a:solidFill>
              <a:latin typeface="Meiryo UI" panose="020B0604030504040204" pitchFamily="50" charset="-128"/>
              <a:ea typeface="Meiryo UI" panose="020B0604030504040204" pitchFamily="50" charset="-128"/>
            </a:endParaRPr>
          </a:p>
        </p:txBody>
      </p:sp>
      <p:sp>
        <p:nvSpPr>
          <p:cNvPr id="6" name="正方形/長方形 5">
            <a:extLst>
              <a:ext uri="{FF2B5EF4-FFF2-40B4-BE49-F238E27FC236}">
                <a16:creationId xmlns:a16="http://schemas.microsoft.com/office/drawing/2014/main" id="{91D600F2-7459-41B0-ABB0-B0293ED43BC6}"/>
              </a:ext>
            </a:extLst>
          </p:cNvPr>
          <p:cNvSpPr/>
          <p:nvPr/>
        </p:nvSpPr>
        <p:spPr>
          <a:xfrm>
            <a:off x="655600" y="3870067"/>
            <a:ext cx="2899955" cy="1027612"/>
          </a:xfrm>
          <a:prstGeom prst="rect">
            <a:avLst/>
          </a:prstGeom>
          <a:gradFill flip="none" rotWithShape="1">
            <a:gsLst>
              <a:gs pos="0">
                <a:schemeClr val="bg1"/>
              </a:gs>
              <a:gs pos="45000">
                <a:schemeClr val="bg1">
                  <a:lumMod val="95000"/>
                </a:schemeClr>
              </a:gs>
              <a:gs pos="75000">
                <a:schemeClr val="bg1">
                  <a:lumMod val="85000"/>
                </a:schemeClr>
              </a:gs>
              <a:gs pos="100000">
                <a:schemeClr val="bg2"/>
              </a:gs>
            </a:gsLst>
            <a:lin ang="16200000" scaled="1"/>
            <a:tileRect/>
          </a:gra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9A093D93-1D32-4C15-AFEC-26FC69B9C60A}"/>
              </a:ext>
            </a:extLst>
          </p:cNvPr>
          <p:cNvSpPr>
            <a:spLocks noChangeAspect="1"/>
          </p:cNvSpPr>
          <p:nvPr/>
        </p:nvSpPr>
        <p:spPr>
          <a:xfrm>
            <a:off x="1438332" y="2535576"/>
            <a:ext cx="1334493" cy="133449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9" name="直線矢印コネクタ 8">
            <a:extLst>
              <a:ext uri="{FF2B5EF4-FFF2-40B4-BE49-F238E27FC236}">
                <a16:creationId xmlns:a16="http://schemas.microsoft.com/office/drawing/2014/main" id="{7DC734CE-3003-40F1-898A-D3427711F6BC}"/>
              </a:ext>
            </a:extLst>
          </p:cNvPr>
          <p:cNvCxnSpPr>
            <a:cxnSpLocks/>
          </p:cNvCxnSpPr>
          <p:nvPr/>
        </p:nvCxnSpPr>
        <p:spPr>
          <a:xfrm flipV="1">
            <a:off x="2336562" y="3202821"/>
            <a:ext cx="1642493" cy="1"/>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mc:Choice xmlns:a14="http://schemas.microsoft.com/office/drawing/2010/main" Requires="a14">
          <p:sp>
            <p:nvSpPr>
              <p:cNvPr id="12" name="正方形/長方形 11">
                <a:extLst>
                  <a:ext uri="{FF2B5EF4-FFF2-40B4-BE49-F238E27FC236}">
                    <a16:creationId xmlns:a16="http://schemas.microsoft.com/office/drawing/2014/main" id="{90DB0C5B-CA53-4AB3-881D-2F9209667FFD}"/>
                  </a:ext>
                </a:extLst>
              </p:cNvPr>
              <p:cNvSpPr/>
              <p:nvPr/>
            </p:nvSpPr>
            <p:spPr>
              <a:xfrm>
                <a:off x="4765738" y="2240708"/>
                <a:ext cx="5709488" cy="2167548"/>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endParaRPr lang="en-US" altLang="ja-JP" sz="2400" dirty="0">
                  <a:solidFill>
                    <a:schemeClr val="tx1"/>
                  </a:solidFill>
                  <a:latin typeface="Meiryo UI" panose="020B0604030504040204" pitchFamily="50" charset="-128"/>
                  <a:ea typeface="Meiryo UI" panose="020B0604030504040204" pitchFamily="50" charset="-128"/>
                </a:endParaRPr>
              </a:p>
              <a:p>
                <a:r>
                  <a:rPr lang="ja-JP" altLang="en-US" sz="2400" dirty="0">
                    <a:solidFill>
                      <a:schemeClr val="tx1"/>
                    </a:solidFill>
                    <a:latin typeface="Meiryo UI" panose="020B0604030504040204" pitchFamily="50" charset="-128"/>
                    <a:ea typeface="Meiryo UI" panose="020B0604030504040204" pitchFamily="50" charset="-128"/>
                  </a:rPr>
                  <a:t>物体にかかる加速度</a:t>
                </a:r>
                <a14:m>
                  <m:oMath xmlns:m="http://schemas.openxmlformats.org/officeDocument/2006/math">
                    <m:acc>
                      <m:accPr>
                        <m:chr m:val="⃗"/>
                        <m:ctrlPr>
                          <a:rPr lang="ja-JP" altLang="en-US" sz="2400" i="1" smtClean="0">
                            <a:solidFill>
                              <a:schemeClr val="tx1"/>
                            </a:solidFill>
                            <a:latin typeface="Cambria Math" panose="02040503050406030204" pitchFamily="18" charset="0"/>
                            <a:ea typeface="Meiryo UI" panose="020B0604030504040204" pitchFamily="50" charset="-128"/>
                          </a:rPr>
                        </m:ctrlPr>
                      </m:accPr>
                      <m:e>
                        <m:r>
                          <a:rPr lang="en-US" altLang="ja-JP" sz="2400" b="0" i="1" smtClean="0">
                            <a:solidFill>
                              <a:schemeClr val="tx1"/>
                            </a:solidFill>
                            <a:latin typeface="Cambria Math" panose="02040503050406030204" pitchFamily="18" charset="0"/>
                            <a:ea typeface="Meiryo UI" panose="020B0604030504040204" pitchFamily="50" charset="-128"/>
                          </a:rPr>
                          <m:t>𝑎</m:t>
                        </m:r>
                      </m:e>
                    </m:acc>
                    <m:r>
                      <a:rPr lang="ja-JP" altLang="en-US" sz="2400" i="1">
                        <a:solidFill>
                          <a:schemeClr val="tx1"/>
                        </a:solidFill>
                        <a:latin typeface="Cambria Math" panose="02040503050406030204" pitchFamily="18" charset="0"/>
                        <a:ea typeface="Meiryo UI" panose="020B0604030504040204" pitchFamily="50" charset="-128"/>
                      </a:rPr>
                      <m:t>、</m:t>
                    </m:r>
                  </m:oMath>
                </a14:m>
                <a:r>
                  <a:rPr lang="ja-JP" altLang="en-US" sz="2400" dirty="0">
                    <a:solidFill>
                      <a:schemeClr val="tx1"/>
                    </a:solidFill>
                    <a:latin typeface="Meiryo UI" panose="020B0604030504040204" pitchFamily="50" charset="-128"/>
                    <a:ea typeface="Meiryo UI" panose="020B0604030504040204" pitchFamily="50" charset="-128"/>
                  </a:rPr>
                  <a:t>力</a:t>
                </a:r>
                <a14:m>
                  <m:oMath xmlns:m="http://schemas.openxmlformats.org/officeDocument/2006/math">
                    <m:acc>
                      <m:accPr>
                        <m:chr m:val="⃗"/>
                        <m:ctrlPr>
                          <a:rPr lang="ja-JP" altLang="en-US" sz="2400" i="1">
                            <a:solidFill>
                              <a:schemeClr val="tx1"/>
                            </a:solidFill>
                            <a:latin typeface="Cambria Math" panose="02040503050406030204" pitchFamily="18" charset="0"/>
                            <a:ea typeface="Meiryo UI" panose="020B0604030504040204" pitchFamily="50" charset="-128"/>
                          </a:rPr>
                        </m:ctrlPr>
                      </m:accPr>
                      <m:e>
                        <m:r>
                          <a:rPr lang="en-US" altLang="ja-JP" sz="2400" b="0" i="1" smtClean="0">
                            <a:solidFill>
                              <a:schemeClr val="tx1"/>
                            </a:solidFill>
                            <a:latin typeface="Cambria Math" panose="02040503050406030204" pitchFamily="18" charset="0"/>
                            <a:ea typeface="Meiryo UI" panose="020B0604030504040204" pitchFamily="50" charset="-128"/>
                          </a:rPr>
                          <m:t>𝐹</m:t>
                        </m:r>
                      </m:e>
                    </m:acc>
                    <m:r>
                      <a:rPr lang="ja-JP" altLang="en-US" sz="2400" i="1" smtClean="0">
                        <a:solidFill>
                          <a:schemeClr val="tx1"/>
                        </a:solidFill>
                        <a:latin typeface="Cambria Math" panose="02040503050406030204" pitchFamily="18" charset="0"/>
                        <a:ea typeface="Meiryo UI" panose="020B0604030504040204" pitchFamily="50" charset="-128"/>
                      </a:rPr>
                      <m:t>、</m:t>
                    </m:r>
                  </m:oMath>
                </a14:m>
                <a:r>
                  <a:rPr lang="ja-JP" altLang="en-US" sz="2400" dirty="0">
                    <a:solidFill>
                      <a:schemeClr val="tx1"/>
                    </a:solidFill>
                    <a:latin typeface="Meiryo UI" panose="020B0604030504040204" pitchFamily="50" charset="-128"/>
                    <a:ea typeface="Meiryo UI" panose="020B0604030504040204" pitchFamily="50" charset="-128"/>
                  </a:rPr>
                  <a:t>質量</a:t>
                </a:r>
                <a:r>
                  <a:rPr lang="en-US" altLang="ja-JP" sz="2400" dirty="0">
                    <a:solidFill>
                      <a:schemeClr val="tx1"/>
                    </a:solidFill>
                    <a:latin typeface="Meiryo UI" panose="020B0604030504040204" pitchFamily="50" charset="-128"/>
                    <a:ea typeface="Meiryo UI" panose="020B0604030504040204" pitchFamily="50" charset="-128"/>
                  </a:rPr>
                  <a:t>m</a:t>
                </a:r>
                <a:r>
                  <a:rPr lang="ja-JP" altLang="en-US" sz="2400" dirty="0">
                    <a:solidFill>
                      <a:schemeClr val="tx1"/>
                    </a:solidFill>
                    <a:latin typeface="Meiryo UI" panose="020B0604030504040204" pitchFamily="50" charset="-128"/>
                    <a:ea typeface="Meiryo UI" panose="020B0604030504040204" pitchFamily="50" charset="-128"/>
                  </a:rPr>
                  <a:t>とすると</a:t>
                </a:r>
                <a:endParaRPr lang="en-US" altLang="ja-JP" sz="2400" dirty="0">
                  <a:solidFill>
                    <a:schemeClr val="tx1"/>
                  </a:solidFill>
                  <a:latin typeface="Meiryo UI" panose="020B0604030504040204" pitchFamily="50" charset="-128"/>
                  <a:ea typeface="Meiryo UI" panose="020B0604030504040204" pitchFamily="50" charset="-128"/>
                </a:endParaRPr>
              </a:p>
              <a:p>
                <a:endParaRPr lang="en-US" altLang="ja-JP" sz="2400" dirty="0">
                  <a:solidFill>
                    <a:schemeClr val="tx1"/>
                  </a:solidFill>
                  <a:latin typeface="Meiryo UI" panose="020B0604030504040204" pitchFamily="50" charset="-128"/>
                  <a:ea typeface="Meiryo UI" panose="020B0604030504040204" pitchFamily="50" charset="-128"/>
                </a:endParaRPr>
              </a:p>
              <a:p>
                <a:endParaRPr lang="en-US" altLang="ja-JP" sz="2400" dirty="0">
                  <a:solidFill>
                    <a:schemeClr val="tx1"/>
                  </a:solidFill>
                  <a:latin typeface="Meiryo UI" panose="020B0604030504040204" pitchFamily="50" charset="-128"/>
                  <a:ea typeface="Meiryo UI" panose="020B0604030504040204" pitchFamily="50" charset="-128"/>
                </a:endParaRPr>
              </a:p>
              <a:p>
                <a:endParaRPr lang="en-US" altLang="ja-JP" sz="2400" dirty="0">
                  <a:solidFill>
                    <a:schemeClr val="tx1"/>
                  </a:solidFill>
                  <a:latin typeface="Meiryo UI" panose="020B0604030504040204" pitchFamily="50" charset="-128"/>
                  <a:ea typeface="Meiryo UI" panose="020B0604030504040204" pitchFamily="50" charset="-128"/>
                </a:endParaRPr>
              </a:p>
            </p:txBody>
          </p:sp>
        </mc:Choice>
        <mc:Fallback>
          <p:sp>
            <p:nvSpPr>
              <p:cNvPr id="12" name="正方形/長方形 11">
                <a:extLst>
                  <a:ext uri="{FF2B5EF4-FFF2-40B4-BE49-F238E27FC236}">
                    <a16:creationId xmlns:a16="http://schemas.microsoft.com/office/drawing/2014/main" id="{90DB0C5B-CA53-4AB3-881D-2F9209667FFD}"/>
                  </a:ext>
                </a:extLst>
              </p:cNvPr>
              <p:cNvSpPr>
                <a:spLocks noRot="1" noChangeAspect="1" noMove="1" noResize="1" noEditPoints="1" noAdjustHandles="1" noChangeArrowheads="1" noChangeShapeType="1" noTextEdit="1"/>
              </p:cNvSpPr>
              <p:nvPr/>
            </p:nvSpPr>
            <p:spPr>
              <a:xfrm>
                <a:off x="4765738" y="2240708"/>
                <a:ext cx="5709488" cy="2167548"/>
              </a:xfrm>
              <a:prstGeom prst="rect">
                <a:avLst/>
              </a:prstGeom>
              <a:blipFill>
                <a:blip r:embed="rId4"/>
                <a:stretch>
                  <a:fillRect l="-1709"/>
                </a:stretch>
              </a:blipFill>
              <a:ln>
                <a:noFill/>
              </a:ln>
              <a:effectLst/>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3D562260-1989-4AB5-9202-88D6DFBE3306}"/>
              </a:ext>
            </a:extLst>
          </p:cNvPr>
          <p:cNvSpPr txBox="1"/>
          <p:nvPr/>
        </p:nvSpPr>
        <p:spPr>
          <a:xfrm>
            <a:off x="5113225" y="1392889"/>
            <a:ext cx="5014514" cy="553998"/>
          </a:xfrm>
          <a:prstGeom prst="rect">
            <a:avLst/>
          </a:prstGeom>
          <a:noFill/>
        </p:spPr>
        <p:txBody>
          <a:bodyPr wrap="none" rtlCol="0">
            <a:spAutoFit/>
          </a:bodyPr>
          <a:lstStyle/>
          <a:p>
            <a:r>
              <a:rPr kumimoji="1" lang="ja-JP" altLang="en-US" sz="3000" dirty="0">
                <a:latin typeface="Meiryo UI" panose="020B0604030504040204" pitchFamily="50" charset="-128"/>
                <a:ea typeface="Meiryo UI" panose="020B0604030504040204" pitchFamily="50" charset="-128"/>
              </a:rPr>
              <a:t>物体は運動方程式に従って動く</a:t>
            </a:r>
          </a:p>
        </p:txBody>
      </p:sp>
      <p:pic>
        <p:nvPicPr>
          <p:cNvPr id="14" name="図 13">
            <a:extLst>
              <a:ext uri="{FF2B5EF4-FFF2-40B4-BE49-F238E27FC236}">
                <a16:creationId xmlns:a16="http://schemas.microsoft.com/office/drawing/2014/main" id="{9F3C760E-55B3-4DB7-8BDA-B1A940C722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48468" y="3463135"/>
            <a:ext cx="1304762" cy="371429"/>
          </a:xfrm>
          <a:prstGeom prst="rect">
            <a:avLst/>
          </a:prstGeom>
        </p:spPr>
      </p:pic>
      <p:sp>
        <p:nvSpPr>
          <p:cNvPr id="15" name="テキスト ボックス 14">
            <a:extLst>
              <a:ext uri="{FF2B5EF4-FFF2-40B4-BE49-F238E27FC236}">
                <a16:creationId xmlns:a16="http://schemas.microsoft.com/office/drawing/2014/main" id="{E4DC2A5E-C5F9-495D-836B-16744A952894}"/>
              </a:ext>
            </a:extLst>
          </p:cNvPr>
          <p:cNvSpPr txBox="1"/>
          <p:nvPr/>
        </p:nvSpPr>
        <p:spPr>
          <a:xfrm>
            <a:off x="1783205" y="1886840"/>
            <a:ext cx="553357" cy="553998"/>
          </a:xfrm>
          <a:prstGeom prst="rect">
            <a:avLst/>
          </a:prstGeom>
          <a:noFill/>
        </p:spPr>
        <p:txBody>
          <a:bodyPr wrap="none" rtlCol="0">
            <a:spAutoFit/>
          </a:bodyPr>
          <a:lstStyle/>
          <a:p>
            <a:r>
              <a:rPr kumimoji="1" lang="en-US" altLang="ja-JP" sz="3000" dirty="0">
                <a:latin typeface="Meiryo UI" panose="020B0604030504040204" pitchFamily="50" charset="-128"/>
                <a:ea typeface="Meiryo UI" panose="020B0604030504040204" pitchFamily="50" charset="-128"/>
              </a:rPr>
              <a:t>m</a:t>
            </a:r>
            <a:endParaRPr kumimoji="1" lang="ja-JP" altLang="en-US" sz="3000" dirty="0">
              <a:latin typeface="Meiryo UI" panose="020B0604030504040204" pitchFamily="50" charset="-128"/>
              <a:ea typeface="Meiryo UI" panose="020B0604030504040204" pitchFamily="50" charset="-128"/>
            </a:endParaRPr>
          </a:p>
        </p:txBody>
      </p:sp>
      <p:sp>
        <p:nvSpPr>
          <p:cNvPr id="17" name="テキスト ボックス 16">
            <a:extLst>
              <a:ext uri="{FF2B5EF4-FFF2-40B4-BE49-F238E27FC236}">
                <a16:creationId xmlns:a16="http://schemas.microsoft.com/office/drawing/2014/main" id="{50235845-9551-4D4B-8FBA-CD27C4141C1D}"/>
              </a:ext>
            </a:extLst>
          </p:cNvPr>
          <p:cNvSpPr txBox="1"/>
          <p:nvPr/>
        </p:nvSpPr>
        <p:spPr>
          <a:xfrm>
            <a:off x="3196665" y="2648824"/>
            <a:ext cx="404278" cy="553998"/>
          </a:xfrm>
          <a:prstGeom prst="rect">
            <a:avLst/>
          </a:prstGeom>
          <a:noFill/>
        </p:spPr>
        <p:txBody>
          <a:bodyPr wrap="none" rtlCol="0">
            <a:spAutoFit/>
          </a:bodyPr>
          <a:lstStyle/>
          <a:p>
            <a:r>
              <a:rPr kumimoji="1" lang="en-US" altLang="ja-JP" sz="3000" dirty="0">
                <a:solidFill>
                  <a:schemeClr val="accent2"/>
                </a:solidFill>
                <a:latin typeface="Meiryo UI" panose="020B0604030504040204" pitchFamily="50" charset="-128"/>
                <a:ea typeface="Meiryo UI" panose="020B0604030504040204" pitchFamily="50" charset="-128"/>
              </a:rPr>
              <a:t>F</a:t>
            </a:r>
            <a:endParaRPr kumimoji="1" lang="ja-JP" altLang="en-US" sz="3000" dirty="0">
              <a:solidFill>
                <a:schemeClr val="accent2"/>
              </a:solidFill>
              <a:latin typeface="Meiryo UI" panose="020B0604030504040204" pitchFamily="50" charset="-128"/>
              <a:ea typeface="Meiryo UI" panose="020B0604030504040204" pitchFamily="50" charset="-128"/>
            </a:endParaRPr>
          </a:p>
        </p:txBody>
      </p:sp>
      <p:cxnSp>
        <p:nvCxnSpPr>
          <p:cNvPr id="18" name="直線矢印コネクタ 17">
            <a:extLst>
              <a:ext uri="{FF2B5EF4-FFF2-40B4-BE49-F238E27FC236}">
                <a16:creationId xmlns:a16="http://schemas.microsoft.com/office/drawing/2014/main" id="{2A5F19E8-DC3D-4755-99FE-FEF9F8A08A1E}"/>
              </a:ext>
            </a:extLst>
          </p:cNvPr>
          <p:cNvCxnSpPr>
            <a:cxnSpLocks/>
          </p:cNvCxnSpPr>
          <p:nvPr/>
        </p:nvCxnSpPr>
        <p:spPr>
          <a:xfrm flipV="1">
            <a:off x="2073815" y="3316070"/>
            <a:ext cx="927145" cy="1"/>
          </a:xfrm>
          <a:prstGeom prst="straightConnector1">
            <a:avLst/>
          </a:prstGeom>
          <a:ln w="57150">
            <a:tailEnd type="triangle"/>
          </a:ln>
        </p:spPr>
        <p:style>
          <a:lnRef idx="1">
            <a:schemeClr val="accent4"/>
          </a:lnRef>
          <a:fillRef idx="0">
            <a:schemeClr val="accent4"/>
          </a:fillRef>
          <a:effectRef idx="0">
            <a:schemeClr val="accent4"/>
          </a:effectRef>
          <a:fontRef idx="minor">
            <a:schemeClr val="tx1"/>
          </a:fontRef>
        </p:style>
      </p:cxnSp>
      <p:sp>
        <p:nvSpPr>
          <p:cNvPr id="19" name="テキスト ボックス 18">
            <a:extLst>
              <a:ext uri="{FF2B5EF4-FFF2-40B4-BE49-F238E27FC236}">
                <a16:creationId xmlns:a16="http://schemas.microsoft.com/office/drawing/2014/main" id="{38588704-FD14-4A38-8660-1F4F161A74B9}"/>
              </a:ext>
            </a:extLst>
          </p:cNvPr>
          <p:cNvSpPr txBox="1"/>
          <p:nvPr/>
        </p:nvSpPr>
        <p:spPr>
          <a:xfrm>
            <a:off x="2247418" y="3268700"/>
            <a:ext cx="404278" cy="553998"/>
          </a:xfrm>
          <a:prstGeom prst="rect">
            <a:avLst/>
          </a:prstGeom>
          <a:noFill/>
        </p:spPr>
        <p:txBody>
          <a:bodyPr wrap="none" rtlCol="0">
            <a:spAutoFit/>
          </a:bodyPr>
          <a:lstStyle/>
          <a:p>
            <a:r>
              <a:rPr kumimoji="1" lang="en-US" altLang="ja-JP" sz="3000" dirty="0">
                <a:solidFill>
                  <a:schemeClr val="accent4"/>
                </a:solidFill>
                <a:latin typeface="Meiryo UI" panose="020B0604030504040204" pitchFamily="50" charset="-128"/>
                <a:ea typeface="Meiryo UI" panose="020B0604030504040204" pitchFamily="50" charset="-128"/>
              </a:rPr>
              <a:t>a</a:t>
            </a:r>
            <a:endParaRPr kumimoji="1" lang="ja-JP" altLang="en-US" sz="3000" dirty="0">
              <a:solidFill>
                <a:schemeClr val="accent4"/>
              </a:solidFill>
              <a:latin typeface="Meiryo UI" panose="020B0604030504040204" pitchFamily="50" charset="-128"/>
              <a:ea typeface="Meiryo UI" panose="020B0604030504040204" pitchFamily="50" charset="-128"/>
            </a:endParaRPr>
          </a:p>
        </p:txBody>
      </p:sp>
      <p:sp>
        <p:nvSpPr>
          <p:cNvPr id="22" name="テキスト ボックス 21">
            <a:extLst>
              <a:ext uri="{FF2B5EF4-FFF2-40B4-BE49-F238E27FC236}">
                <a16:creationId xmlns:a16="http://schemas.microsoft.com/office/drawing/2014/main" id="{7EA7047B-97ED-4F5A-87DE-E3934D2A35EA}"/>
              </a:ext>
            </a:extLst>
          </p:cNvPr>
          <p:cNvSpPr txBox="1"/>
          <p:nvPr/>
        </p:nvSpPr>
        <p:spPr>
          <a:xfrm>
            <a:off x="7610093" y="3371850"/>
            <a:ext cx="2108269" cy="553998"/>
          </a:xfrm>
          <a:prstGeom prst="rect">
            <a:avLst/>
          </a:prstGeom>
          <a:noFill/>
        </p:spPr>
        <p:txBody>
          <a:bodyPr wrap="none" rtlCol="0">
            <a:spAutoFit/>
          </a:bodyPr>
          <a:lstStyle/>
          <a:p>
            <a:r>
              <a:rPr kumimoji="1" lang="ja-JP" altLang="en-US" sz="3000" dirty="0">
                <a:latin typeface="Meiryo UI" panose="020B0604030504040204" pitchFamily="50" charset="-128"/>
                <a:ea typeface="Meiryo UI" panose="020B0604030504040204" pitchFamily="50" charset="-128"/>
              </a:rPr>
              <a:t>運動方程式</a:t>
            </a:r>
          </a:p>
        </p:txBody>
      </p:sp>
      <p:pic>
        <p:nvPicPr>
          <p:cNvPr id="3" name="図 2">
            <a:extLst>
              <a:ext uri="{FF2B5EF4-FFF2-40B4-BE49-F238E27FC236}">
                <a16:creationId xmlns:a16="http://schemas.microsoft.com/office/drawing/2014/main" id="{09E5F4F7-21E3-43BD-8B2D-9275F97B46D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08717" y="4923805"/>
            <a:ext cx="1428571" cy="676190"/>
          </a:xfrm>
          <a:prstGeom prst="rect">
            <a:avLst/>
          </a:prstGeom>
        </p:spPr>
      </p:pic>
      <p:pic>
        <p:nvPicPr>
          <p:cNvPr id="5" name="図 4">
            <a:extLst>
              <a:ext uri="{FF2B5EF4-FFF2-40B4-BE49-F238E27FC236}">
                <a16:creationId xmlns:a16="http://schemas.microsoft.com/office/drawing/2014/main" id="{6A7C9FF1-4976-473D-A619-7F69E6448EE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37209" y="4923805"/>
            <a:ext cx="1438095" cy="676190"/>
          </a:xfrm>
          <a:prstGeom prst="rect">
            <a:avLst/>
          </a:prstGeom>
        </p:spPr>
      </p:pic>
      <p:sp>
        <p:nvSpPr>
          <p:cNvPr id="24" name="テキスト ボックス 23">
            <a:extLst>
              <a:ext uri="{FF2B5EF4-FFF2-40B4-BE49-F238E27FC236}">
                <a16:creationId xmlns:a16="http://schemas.microsoft.com/office/drawing/2014/main" id="{ACE757F2-06D7-4DED-B42C-1D85B5FA0590}"/>
              </a:ext>
            </a:extLst>
          </p:cNvPr>
          <p:cNvSpPr txBox="1"/>
          <p:nvPr/>
        </p:nvSpPr>
        <p:spPr>
          <a:xfrm>
            <a:off x="5853588" y="5671147"/>
            <a:ext cx="1338828" cy="553998"/>
          </a:xfrm>
          <a:prstGeom prst="rect">
            <a:avLst/>
          </a:prstGeom>
          <a:noFill/>
        </p:spPr>
        <p:txBody>
          <a:bodyPr wrap="none" rtlCol="0">
            <a:spAutoFit/>
          </a:bodyPr>
          <a:lstStyle/>
          <a:p>
            <a:r>
              <a:rPr kumimoji="1" lang="ja-JP" altLang="en-US" sz="3000" dirty="0">
                <a:latin typeface="Meiryo UI" panose="020B0604030504040204" pitchFamily="50" charset="-128"/>
                <a:ea typeface="Meiryo UI" panose="020B0604030504040204" pitchFamily="50" charset="-128"/>
              </a:rPr>
              <a:t>加速度</a:t>
            </a:r>
          </a:p>
        </p:txBody>
      </p:sp>
      <p:sp>
        <p:nvSpPr>
          <p:cNvPr id="25" name="テキスト ボックス 24">
            <a:extLst>
              <a:ext uri="{FF2B5EF4-FFF2-40B4-BE49-F238E27FC236}">
                <a16:creationId xmlns:a16="http://schemas.microsoft.com/office/drawing/2014/main" id="{4DFA891E-EEFD-4BFC-A48F-E7D0996FD21C}"/>
              </a:ext>
            </a:extLst>
          </p:cNvPr>
          <p:cNvSpPr txBox="1"/>
          <p:nvPr/>
        </p:nvSpPr>
        <p:spPr>
          <a:xfrm>
            <a:off x="8450158" y="5671147"/>
            <a:ext cx="954107" cy="553998"/>
          </a:xfrm>
          <a:prstGeom prst="rect">
            <a:avLst/>
          </a:prstGeom>
          <a:noFill/>
        </p:spPr>
        <p:txBody>
          <a:bodyPr wrap="none" rtlCol="0">
            <a:spAutoFit/>
          </a:bodyPr>
          <a:lstStyle/>
          <a:p>
            <a:r>
              <a:rPr kumimoji="1" lang="ja-JP" altLang="en-US" sz="3000" dirty="0">
                <a:latin typeface="Meiryo UI" panose="020B0604030504040204" pitchFamily="50" charset="-128"/>
                <a:ea typeface="Meiryo UI" panose="020B0604030504040204" pitchFamily="50" charset="-128"/>
              </a:rPr>
              <a:t>速度</a:t>
            </a:r>
          </a:p>
        </p:txBody>
      </p:sp>
      <p:pic>
        <p:nvPicPr>
          <p:cNvPr id="26" name="図 25" descr="人, 衣類, 女性 が含まれている画像&#10;&#10;非常に高い精度で生成された説明">
            <a:extLst>
              <a:ext uri="{FF2B5EF4-FFF2-40B4-BE49-F238E27FC236}">
                <a16:creationId xmlns:a16="http://schemas.microsoft.com/office/drawing/2014/main" id="{D75BC705-3F44-4921-8C52-6BCD0DB2078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466417" y="258425"/>
            <a:ext cx="1302581" cy="1792921"/>
          </a:xfrm>
          <a:prstGeom prst="rect">
            <a:avLst/>
          </a:prstGeom>
        </p:spPr>
      </p:pic>
      <p:sp>
        <p:nvSpPr>
          <p:cNvPr id="27" name="テキスト ボックス 26">
            <a:extLst>
              <a:ext uri="{FF2B5EF4-FFF2-40B4-BE49-F238E27FC236}">
                <a16:creationId xmlns:a16="http://schemas.microsoft.com/office/drawing/2014/main" id="{59A578A5-E38C-43FE-B6AB-604D641DB820}"/>
              </a:ext>
            </a:extLst>
          </p:cNvPr>
          <p:cNvSpPr txBox="1"/>
          <p:nvPr/>
        </p:nvSpPr>
        <p:spPr>
          <a:xfrm>
            <a:off x="10624133" y="2051346"/>
            <a:ext cx="1144865" cy="400110"/>
          </a:xfrm>
          <a:prstGeom prst="rect">
            <a:avLst/>
          </a:prstGeom>
          <a:noFill/>
        </p:spPr>
        <p:txBody>
          <a:bodyPr wrap="none" rtlCol="0">
            <a:spAutoFit/>
          </a:bodyPr>
          <a:lstStyle/>
          <a:p>
            <a:r>
              <a:rPr kumimoji="1" lang="en-US" altLang="ja-JP" sz="2000" dirty="0">
                <a:latin typeface="Meiryo UI" panose="020B0604030504040204" pitchFamily="50" charset="-128"/>
                <a:ea typeface="Meiryo UI" panose="020B0604030504040204" pitchFamily="50" charset="-128"/>
              </a:rPr>
              <a:t>Newton</a:t>
            </a:r>
            <a:endParaRPr kumimoji="1" lang="ja-JP" altLang="en-US" sz="20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61096377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11549</TotalTime>
  <Words>642</Words>
  <Application>Microsoft Office PowerPoint</Application>
  <PresentationFormat>ワイド画面</PresentationFormat>
  <Paragraphs>116</Paragraphs>
  <Slides>15</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15</vt:i4>
      </vt:variant>
    </vt:vector>
  </HeadingPairs>
  <TitlesOfParts>
    <vt:vector size="22" baseType="lpstr">
      <vt:lpstr>Meiryo UI</vt:lpstr>
      <vt:lpstr>游ゴシック</vt:lpstr>
      <vt:lpstr>游ゴシック Light</vt:lpstr>
      <vt:lpstr>Arial</vt:lpstr>
      <vt:lpstr>Cambria Math</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tetsuya t</dc:creator>
  <cp:lastModifiedBy>tetsuya t</cp:lastModifiedBy>
  <cp:revision>237</cp:revision>
  <dcterms:created xsi:type="dcterms:W3CDTF">2017-12-20T12:04:47Z</dcterms:created>
  <dcterms:modified xsi:type="dcterms:W3CDTF">2018-02-03T09:29:35Z</dcterms:modified>
</cp:coreProperties>
</file>