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9" r:id="rId3"/>
    <p:sldId id="400" r:id="rId4"/>
    <p:sldId id="409" r:id="rId5"/>
    <p:sldId id="410" r:id="rId6"/>
    <p:sldId id="402" r:id="rId7"/>
    <p:sldId id="411" r:id="rId8"/>
    <p:sldId id="398" r:id="rId9"/>
    <p:sldId id="405" r:id="rId10"/>
    <p:sldId id="403" r:id="rId11"/>
    <p:sldId id="404" r:id="rId12"/>
    <p:sldId id="406" r:id="rId13"/>
    <p:sldId id="407" r:id="rId14"/>
    <p:sldId id="408" r:id="rId15"/>
    <p:sldId id="32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法と</a:t>
            </a:r>
            <a:endParaRPr kumimoji="1" lang="en-US" altLang="ja-JP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328849" y="3439700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数値積分として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法と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法を理解することが出来る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6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C1D7B8-3C99-41DD-ACF3-F9285746A0BB}"/>
              </a:ext>
            </a:extLst>
          </p:cNvPr>
          <p:cNvSpPr/>
          <p:nvPr/>
        </p:nvSpPr>
        <p:spPr>
          <a:xfrm>
            <a:off x="303378" y="1793893"/>
            <a:ext cx="5440197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法の問題点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6D1AA-F368-4FA1-8600-C0F91E1E5FFE}"/>
              </a:ext>
            </a:extLst>
          </p:cNvPr>
          <p:cNvSpPr txBox="1"/>
          <p:nvPr/>
        </p:nvSpPr>
        <p:spPr>
          <a:xfrm>
            <a:off x="2261889" y="1211503"/>
            <a:ext cx="1523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AF60894-8BC2-40DB-8FCE-555047E0B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0" y="2091475"/>
            <a:ext cx="1997001" cy="5073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79DDBB-AC61-43D6-8AB2-7B6FEC72F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0" y="2804346"/>
            <a:ext cx="5021775" cy="683014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B103CE4-5B16-4A4F-A235-D61B980C0110}"/>
              </a:ext>
            </a:extLst>
          </p:cNvPr>
          <p:cNvSpPr/>
          <p:nvPr/>
        </p:nvSpPr>
        <p:spPr>
          <a:xfrm>
            <a:off x="307429" y="3830335"/>
            <a:ext cx="5440197" cy="223282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B30330A-A88A-403C-895C-2CC588C3A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56" y="4307729"/>
            <a:ext cx="4198611" cy="4623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06836D3-02FF-4734-A220-1C8593DED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56" y="5075452"/>
            <a:ext cx="4241619" cy="462332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15D05A-D2D4-4D5F-A502-F393A2159696}"/>
              </a:ext>
            </a:extLst>
          </p:cNvPr>
          <p:cNvSpPr/>
          <p:nvPr/>
        </p:nvSpPr>
        <p:spPr>
          <a:xfrm>
            <a:off x="6361278" y="1627694"/>
            <a:ext cx="5440197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法は数値誤差が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大きいので実用的ではない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4B157F6-2F79-4FA2-99FA-BE9B1F9984CB}"/>
              </a:ext>
            </a:extLst>
          </p:cNvPr>
          <p:cNvSpPr/>
          <p:nvPr/>
        </p:nvSpPr>
        <p:spPr>
          <a:xfrm rot="10800000">
            <a:off x="7896224" y="3830990"/>
            <a:ext cx="2114550" cy="337073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40B9017-CC17-4CA3-B2D8-C8945FC75F48}"/>
              </a:ext>
            </a:extLst>
          </p:cNvPr>
          <p:cNvSpPr/>
          <p:nvPr/>
        </p:nvSpPr>
        <p:spPr>
          <a:xfrm>
            <a:off x="6361277" y="4399229"/>
            <a:ext cx="5440197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法が出てくる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3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7483DCE-DCD5-4148-9A62-06577F6515CE}"/>
              </a:ext>
            </a:extLst>
          </p:cNvPr>
          <p:cNvSpPr/>
          <p:nvPr/>
        </p:nvSpPr>
        <p:spPr>
          <a:xfrm>
            <a:off x="6154084" y="4224091"/>
            <a:ext cx="5930102" cy="20772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54D60CA-F210-4ADC-995D-9C4DAB146B17}"/>
              </a:ext>
            </a:extLst>
          </p:cNvPr>
          <p:cNvSpPr txBox="1"/>
          <p:nvPr/>
        </p:nvSpPr>
        <p:spPr>
          <a:xfrm>
            <a:off x="7884320" y="3668260"/>
            <a:ext cx="23285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9C8A26A4-8D4C-4F16-A103-CCA281610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0" y="4360566"/>
            <a:ext cx="4238553" cy="38209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96A4855-140E-4B3F-ACC5-F0B7C0426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48" y="5041882"/>
            <a:ext cx="4371841" cy="38209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EB6BC8F-C341-473C-94C1-5610EA853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48" y="5671623"/>
            <a:ext cx="5482574" cy="382093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7CC99D3-E56F-49C2-876D-AA4207A6290D}"/>
              </a:ext>
            </a:extLst>
          </p:cNvPr>
          <p:cNvCxnSpPr/>
          <p:nvPr/>
        </p:nvCxnSpPr>
        <p:spPr>
          <a:xfrm>
            <a:off x="894719" y="5309196"/>
            <a:ext cx="1214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219C50-E299-4012-8ED4-3687EA180644}"/>
              </a:ext>
            </a:extLst>
          </p:cNvPr>
          <p:cNvSpPr txBox="1"/>
          <p:nvPr/>
        </p:nvSpPr>
        <p:spPr>
          <a:xfrm>
            <a:off x="395756" y="49490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D9990D9-04DC-4190-AD7A-AAC5FA2343EA}"/>
              </a:ext>
            </a:extLst>
          </p:cNvPr>
          <p:cNvCxnSpPr>
            <a:cxnSpLocks/>
          </p:cNvCxnSpPr>
          <p:nvPr/>
        </p:nvCxnSpPr>
        <p:spPr>
          <a:xfrm>
            <a:off x="509109" y="5956896"/>
            <a:ext cx="5437081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9CD7F20-B7BE-4311-AAF6-01870B4F30E7}"/>
              </a:ext>
            </a:extLst>
          </p:cNvPr>
          <p:cNvSpPr txBox="1"/>
          <p:nvPr/>
        </p:nvSpPr>
        <p:spPr>
          <a:xfrm>
            <a:off x="395756" y="41654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4DCBBDA-35B2-47C2-BC3E-3DBD3BCD01F6}"/>
              </a:ext>
            </a:extLst>
          </p:cNvPr>
          <p:cNvSpPr txBox="1"/>
          <p:nvPr/>
        </p:nvSpPr>
        <p:spPr>
          <a:xfrm>
            <a:off x="65216" y="5679897"/>
            <a:ext cx="330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D83B673-9C88-46FE-8B7F-C9731E575E61}"/>
              </a:ext>
            </a:extLst>
          </p:cNvPr>
          <p:cNvCxnSpPr>
            <a:cxnSpLocks/>
          </p:cNvCxnSpPr>
          <p:nvPr/>
        </p:nvCxnSpPr>
        <p:spPr>
          <a:xfrm flipH="1" flipV="1">
            <a:off x="2124292" y="444242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E1EAC71-D1DA-4CF8-A8EC-E42231A9D18A}"/>
              </a:ext>
            </a:extLst>
          </p:cNvPr>
          <p:cNvCxnSpPr>
            <a:cxnSpLocks/>
          </p:cNvCxnSpPr>
          <p:nvPr/>
        </p:nvCxnSpPr>
        <p:spPr>
          <a:xfrm flipH="1" flipV="1">
            <a:off x="4646723" y="444242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B70283E-E506-45CA-993B-14D038A16D94}"/>
              </a:ext>
            </a:extLst>
          </p:cNvPr>
          <p:cNvSpPr txBox="1"/>
          <p:nvPr/>
        </p:nvSpPr>
        <p:spPr>
          <a:xfrm>
            <a:off x="652733" y="6050598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142482E-8927-4252-B329-096AAEDEFE62}"/>
              </a:ext>
            </a:extLst>
          </p:cNvPr>
          <p:cNvCxnSpPr>
            <a:cxnSpLocks/>
          </p:cNvCxnSpPr>
          <p:nvPr/>
        </p:nvCxnSpPr>
        <p:spPr>
          <a:xfrm flipH="1" flipV="1">
            <a:off x="3381742" y="4413072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A805E71-71BA-4A7F-BB00-BF576D8722A6}"/>
              </a:ext>
            </a:extLst>
          </p:cNvPr>
          <p:cNvCxnSpPr>
            <a:cxnSpLocks/>
          </p:cNvCxnSpPr>
          <p:nvPr/>
        </p:nvCxnSpPr>
        <p:spPr>
          <a:xfrm flipH="1" flipV="1">
            <a:off x="5942327" y="441307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1AB24AF-EC31-44D7-A077-6FC792DBCDF1}"/>
              </a:ext>
            </a:extLst>
          </p:cNvPr>
          <p:cNvCxnSpPr>
            <a:cxnSpLocks/>
          </p:cNvCxnSpPr>
          <p:nvPr/>
        </p:nvCxnSpPr>
        <p:spPr>
          <a:xfrm flipH="1" flipV="1">
            <a:off x="886042" y="4427746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ADF8C4-33B1-4355-A140-07DF40D4D493}"/>
              </a:ext>
            </a:extLst>
          </p:cNvPr>
          <p:cNvSpPr txBox="1"/>
          <p:nvPr/>
        </p:nvSpPr>
        <p:spPr>
          <a:xfrm>
            <a:off x="1639539" y="6069646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2D1441E-18E4-4F16-A740-D3EB61D0FB0F}"/>
              </a:ext>
            </a:extLst>
          </p:cNvPr>
          <p:cNvSpPr txBox="1"/>
          <p:nvPr/>
        </p:nvSpPr>
        <p:spPr>
          <a:xfrm>
            <a:off x="3169985" y="606964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24EA5A6-8EAA-4750-9022-A281C8B5548B}"/>
              </a:ext>
            </a:extLst>
          </p:cNvPr>
          <p:cNvSpPr txBox="1"/>
          <p:nvPr/>
        </p:nvSpPr>
        <p:spPr>
          <a:xfrm>
            <a:off x="4289772" y="6069647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1.5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CA8BA16-572D-4504-B375-577FAF8D2BAA}"/>
              </a:ext>
            </a:extLst>
          </p:cNvPr>
          <p:cNvSpPr txBox="1"/>
          <p:nvPr/>
        </p:nvSpPr>
        <p:spPr>
          <a:xfrm>
            <a:off x="5730570" y="608393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416F964-CD52-409C-870B-454E5885AFE7}"/>
              </a:ext>
            </a:extLst>
          </p:cNvPr>
          <p:cNvSpPr txBox="1"/>
          <p:nvPr/>
        </p:nvSpPr>
        <p:spPr>
          <a:xfrm>
            <a:off x="2301354" y="3592376"/>
            <a:ext cx="217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更新イメージ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2E938D-5352-4383-84B6-27C3E5780B01}"/>
              </a:ext>
            </a:extLst>
          </p:cNvPr>
          <p:cNvSpPr/>
          <p:nvPr/>
        </p:nvSpPr>
        <p:spPr>
          <a:xfrm>
            <a:off x="6475578" y="1793892"/>
            <a:ext cx="5440197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E02C74-E98A-4EF0-8A74-5992F38E6F62}"/>
              </a:ext>
            </a:extLst>
          </p:cNvPr>
          <p:cNvSpPr/>
          <p:nvPr/>
        </p:nvSpPr>
        <p:spPr>
          <a:xfrm>
            <a:off x="350808" y="1793892"/>
            <a:ext cx="5803276" cy="177950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C25B3482-120A-4AF6-A4BB-A213F4757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0" y="2766376"/>
            <a:ext cx="4033032" cy="72204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4F0EA915-A379-48B8-A600-9D1854A6B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9" y="1835807"/>
            <a:ext cx="1418065" cy="702528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BCC1328-7E23-4729-AA07-D5D207F414F2}"/>
              </a:ext>
            </a:extLst>
          </p:cNvPr>
          <p:cNvSpPr txBox="1"/>
          <p:nvPr/>
        </p:nvSpPr>
        <p:spPr>
          <a:xfrm>
            <a:off x="2449486" y="1258376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92BF040-44E4-4E3D-885A-9E56961B7216}"/>
              </a:ext>
            </a:extLst>
          </p:cNvPr>
          <p:cNvSpPr txBox="1"/>
          <p:nvPr/>
        </p:nvSpPr>
        <p:spPr>
          <a:xfrm>
            <a:off x="7067301" y="1212110"/>
            <a:ext cx="4219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dt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を小さな数で離散化し、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55F7896D-3576-48DF-963A-91A6EFAD0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091474"/>
            <a:ext cx="1997001" cy="50738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0C47355-05C0-4B99-BDE3-EFD52CBA18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804345"/>
            <a:ext cx="5021775" cy="6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0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7483DCE-DCD5-4148-9A62-06577F6515CE}"/>
              </a:ext>
            </a:extLst>
          </p:cNvPr>
          <p:cNvSpPr/>
          <p:nvPr/>
        </p:nvSpPr>
        <p:spPr>
          <a:xfrm>
            <a:off x="6154084" y="4224091"/>
            <a:ext cx="5930102" cy="20772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54D60CA-F210-4ADC-995D-9C4DAB146B17}"/>
              </a:ext>
            </a:extLst>
          </p:cNvPr>
          <p:cNvSpPr txBox="1"/>
          <p:nvPr/>
        </p:nvSpPr>
        <p:spPr>
          <a:xfrm>
            <a:off x="7884320" y="3668260"/>
            <a:ext cx="23285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9C8A26A4-8D4C-4F16-A103-CCA281610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0" y="4360566"/>
            <a:ext cx="4238553" cy="38209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96A4855-140E-4B3F-ACC5-F0B7C0426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48" y="5041882"/>
            <a:ext cx="4371841" cy="38209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EB6BC8F-C341-473C-94C1-5610EA853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48" y="5671623"/>
            <a:ext cx="5482574" cy="382093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7CC99D3-E56F-49C2-876D-AA4207A6290D}"/>
              </a:ext>
            </a:extLst>
          </p:cNvPr>
          <p:cNvCxnSpPr/>
          <p:nvPr/>
        </p:nvCxnSpPr>
        <p:spPr>
          <a:xfrm>
            <a:off x="894719" y="5309196"/>
            <a:ext cx="1214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219C50-E299-4012-8ED4-3687EA180644}"/>
              </a:ext>
            </a:extLst>
          </p:cNvPr>
          <p:cNvSpPr txBox="1"/>
          <p:nvPr/>
        </p:nvSpPr>
        <p:spPr>
          <a:xfrm>
            <a:off x="395756" y="49490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EB64150-AFB5-43E2-B24E-30B6E53E7D1E}"/>
              </a:ext>
            </a:extLst>
          </p:cNvPr>
          <p:cNvCxnSpPr>
            <a:cxnSpLocks/>
          </p:cNvCxnSpPr>
          <p:nvPr/>
        </p:nvCxnSpPr>
        <p:spPr>
          <a:xfrm>
            <a:off x="894719" y="4442421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D9990D9-04DC-4190-AD7A-AAC5FA2343EA}"/>
              </a:ext>
            </a:extLst>
          </p:cNvPr>
          <p:cNvCxnSpPr>
            <a:cxnSpLocks/>
          </p:cNvCxnSpPr>
          <p:nvPr/>
        </p:nvCxnSpPr>
        <p:spPr>
          <a:xfrm>
            <a:off x="509109" y="5956896"/>
            <a:ext cx="5437081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9CD7F20-B7BE-4311-AAF6-01870B4F30E7}"/>
              </a:ext>
            </a:extLst>
          </p:cNvPr>
          <p:cNvSpPr txBox="1"/>
          <p:nvPr/>
        </p:nvSpPr>
        <p:spPr>
          <a:xfrm>
            <a:off x="395756" y="41654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4DCBBDA-35B2-47C2-BC3E-3DBD3BCD01F6}"/>
              </a:ext>
            </a:extLst>
          </p:cNvPr>
          <p:cNvSpPr txBox="1"/>
          <p:nvPr/>
        </p:nvSpPr>
        <p:spPr>
          <a:xfrm>
            <a:off x="65216" y="5679897"/>
            <a:ext cx="330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D83B673-9C88-46FE-8B7F-C9731E575E61}"/>
              </a:ext>
            </a:extLst>
          </p:cNvPr>
          <p:cNvCxnSpPr>
            <a:cxnSpLocks/>
          </p:cNvCxnSpPr>
          <p:nvPr/>
        </p:nvCxnSpPr>
        <p:spPr>
          <a:xfrm flipH="1" flipV="1">
            <a:off x="2124292" y="444242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E1EAC71-D1DA-4CF8-A8EC-E42231A9D18A}"/>
              </a:ext>
            </a:extLst>
          </p:cNvPr>
          <p:cNvCxnSpPr>
            <a:cxnSpLocks/>
          </p:cNvCxnSpPr>
          <p:nvPr/>
        </p:nvCxnSpPr>
        <p:spPr>
          <a:xfrm flipH="1" flipV="1">
            <a:off x="4646723" y="444242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B70283E-E506-45CA-993B-14D038A16D94}"/>
              </a:ext>
            </a:extLst>
          </p:cNvPr>
          <p:cNvSpPr txBox="1"/>
          <p:nvPr/>
        </p:nvSpPr>
        <p:spPr>
          <a:xfrm>
            <a:off x="652733" y="6050598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142482E-8927-4252-B329-096AAEDEFE62}"/>
              </a:ext>
            </a:extLst>
          </p:cNvPr>
          <p:cNvCxnSpPr>
            <a:cxnSpLocks/>
          </p:cNvCxnSpPr>
          <p:nvPr/>
        </p:nvCxnSpPr>
        <p:spPr>
          <a:xfrm flipH="1" flipV="1">
            <a:off x="3381742" y="4413072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A805E71-71BA-4A7F-BB00-BF576D8722A6}"/>
              </a:ext>
            </a:extLst>
          </p:cNvPr>
          <p:cNvCxnSpPr>
            <a:cxnSpLocks/>
          </p:cNvCxnSpPr>
          <p:nvPr/>
        </p:nvCxnSpPr>
        <p:spPr>
          <a:xfrm flipH="1" flipV="1">
            <a:off x="5942327" y="441307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1AB24AF-EC31-44D7-A077-6FC792DBCDF1}"/>
              </a:ext>
            </a:extLst>
          </p:cNvPr>
          <p:cNvCxnSpPr>
            <a:cxnSpLocks/>
          </p:cNvCxnSpPr>
          <p:nvPr/>
        </p:nvCxnSpPr>
        <p:spPr>
          <a:xfrm flipH="1" flipV="1">
            <a:off x="886042" y="4427746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ADF8C4-33B1-4355-A140-07DF40D4D493}"/>
              </a:ext>
            </a:extLst>
          </p:cNvPr>
          <p:cNvSpPr txBox="1"/>
          <p:nvPr/>
        </p:nvSpPr>
        <p:spPr>
          <a:xfrm>
            <a:off x="1639539" y="6069646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2D1441E-18E4-4F16-A740-D3EB61D0FB0F}"/>
              </a:ext>
            </a:extLst>
          </p:cNvPr>
          <p:cNvSpPr txBox="1"/>
          <p:nvPr/>
        </p:nvSpPr>
        <p:spPr>
          <a:xfrm>
            <a:off x="3169985" y="606964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24EA5A6-8EAA-4750-9022-A281C8B5548B}"/>
              </a:ext>
            </a:extLst>
          </p:cNvPr>
          <p:cNvSpPr txBox="1"/>
          <p:nvPr/>
        </p:nvSpPr>
        <p:spPr>
          <a:xfrm>
            <a:off x="4289772" y="6069647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1.5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CA8BA16-572D-4504-B375-577FAF8D2BAA}"/>
              </a:ext>
            </a:extLst>
          </p:cNvPr>
          <p:cNvSpPr txBox="1"/>
          <p:nvPr/>
        </p:nvSpPr>
        <p:spPr>
          <a:xfrm>
            <a:off x="5730570" y="608393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416F964-CD52-409C-870B-454E5885AFE7}"/>
              </a:ext>
            </a:extLst>
          </p:cNvPr>
          <p:cNvSpPr txBox="1"/>
          <p:nvPr/>
        </p:nvSpPr>
        <p:spPr>
          <a:xfrm>
            <a:off x="2301354" y="3592376"/>
            <a:ext cx="217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更新イメージ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2E938D-5352-4383-84B6-27C3E5780B01}"/>
              </a:ext>
            </a:extLst>
          </p:cNvPr>
          <p:cNvSpPr/>
          <p:nvPr/>
        </p:nvSpPr>
        <p:spPr>
          <a:xfrm>
            <a:off x="6475578" y="1793892"/>
            <a:ext cx="5440197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E02C74-E98A-4EF0-8A74-5992F38E6F62}"/>
              </a:ext>
            </a:extLst>
          </p:cNvPr>
          <p:cNvSpPr/>
          <p:nvPr/>
        </p:nvSpPr>
        <p:spPr>
          <a:xfrm>
            <a:off x="350808" y="1793892"/>
            <a:ext cx="5803276" cy="177950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C25B3482-120A-4AF6-A4BB-A213F4757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0" y="2766376"/>
            <a:ext cx="4033032" cy="72204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4F0EA915-A379-48B8-A600-9D1854A6B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9" y="1835807"/>
            <a:ext cx="1418065" cy="702528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BCC1328-7E23-4729-AA07-D5D207F414F2}"/>
              </a:ext>
            </a:extLst>
          </p:cNvPr>
          <p:cNvSpPr txBox="1"/>
          <p:nvPr/>
        </p:nvSpPr>
        <p:spPr>
          <a:xfrm>
            <a:off x="2449486" y="1258376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92BF040-44E4-4E3D-885A-9E56961B7216}"/>
              </a:ext>
            </a:extLst>
          </p:cNvPr>
          <p:cNvSpPr txBox="1"/>
          <p:nvPr/>
        </p:nvSpPr>
        <p:spPr>
          <a:xfrm>
            <a:off x="7067301" y="1212110"/>
            <a:ext cx="4219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dt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を小さな数で離散化し、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55F7896D-3576-48DF-963A-91A6EFAD0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091474"/>
            <a:ext cx="1997001" cy="50738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0C47355-05C0-4B99-BDE3-EFD52CBA18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804345"/>
            <a:ext cx="5021775" cy="6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0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7483DCE-DCD5-4148-9A62-06577F6515CE}"/>
              </a:ext>
            </a:extLst>
          </p:cNvPr>
          <p:cNvSpPr/>
          <p:nvPr/>
        </p:nvSpPr>
        <p:spPr>
          <a:xfrm>
            <a:off x="6154084" y="4224091"/>
            <a:ext cx="5930102" cy="20772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54D60CA-F210-4ADC-995D-9C4DAB146B17}"/>
              </a:ext>
            </a:extLst>
          </p:cNvPr>
          <p:cNvSpPr txBox="1"/>
          <p:nvPr/>
        </p:nvSpPr>
        <p:spPr>
          <a:xfrm>
            <a:off x="7884320" y="3668260"/>
            <a:ext cx="23285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9C8A26A4-8D4C-4F16-A103-CCA281610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0" y="4360566"/>
            <a:ext cx="4238553" cy="38209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96A4855-140E-4B3F-ACC5-F0B7C0426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48" y="5041882"/>
            <a:ext cx="4371841" cy="38209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EB6BC8F-C341-473C-94C1-5610EA853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48" y="5671623"/>
            <a:ext cx="5482574" cy="382093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7CC99D3-E56F-49C2-876D-AA4207A6290D}"/>
              </a:ext>
            </a:extLst>
          </p:cNvPr>
          <p:cNvCxnSpPr/>
          <p:nvPr/>
        </p:nvCxnSpPr>
        <p:spPr>
          <a:xfrm>
            <a:off x="894719" y="5309196"/>
            <a:ext cx="1214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219C50-E299-4012-8ED4-3687EA180644}"/>
              </a:ext>
            </a:extLst>
          </p:cNvPr>
          <p:cNvSpPr txBox="1"/>
          <p:nvPr/>
        </p:nvSpPr>
        <p:spPr>
          <a:xfrm>
            <a:off x="395756" y="49490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FC55C48-9984-42D9-8572-F04147EC7862}"/>
              </a:ext>
            </a:extLst>
          </p:cNvPr>
          <p:cNvCxnSpPr/>
          <p:nvPr/>
        </p:nvCxnSpPr>
        <p:spPr>
          <a:xfrm>
            <a:off x="2209169" y="5309196"/>
            <a:ext cx="1214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EB64150-AFB5-43E2-B24E-30B6E53E7D1E}"/>
              </a:ext>
            </a:extLst>
          </p:cNvPr>
          <p:cNvCxnSpPr>
            <a:cxnSpLocks/>
          </p:cNvCxnSpPr>
          <p:nvPr/>
        </p:nvCxnSpPr>
        <p:spPr>
          <a:xfrm>
            <a:off x="894719" y="4442421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D9990D9-04DC-4190-AD7A-AAC5FA2343EA}"/>
              </a:ext>
            </a:extLst>
          </p:cNvPr>
          <p:cNvCxnSpPr>
            <a:cxnSpLocks/>
          </p:cNvCxnSpPr>
          <p:nvPr/>
        </p:nvCxnSpPr>
        <p:spPr>
          <a:xfrm>
            <a:off x="509109" y="5956896"/>
            <a:ext cx="5437081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9CD7F20-B7BE-4311-AAF6-01870B4F30E7}"/>
              </a:ext>
            </a:extLst>
          </p:cNvPr>
          <p:cNvSpPr txBox="1"/>
          <p:nvPr/>
        </p:nvSpPr>
        <p:spPr>
          <a:xfrm>
            <a:off x="395756" y="41654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4DCBBDA-35B2-47C2-BC3E-3DBD3BCD01F6}"/>
              </a:ext>
            </a:extLst>
          </p:cNvPr>
          <p:cNvSpPr txBox="1"/>
          <p:nvPr/>
        </p:nvSpPr>
        <p:spPr>
          <a:xfrm>
            <a:off x="65216" y="5679897"/>
            <a:ext cx="330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D83B673-9C88-46FE-8B7F-C9731E575E61}"/>
              </a:ext>
            </a:extLst>
          </p:cNvPr>
          <p:cNvCxnSpPr>
            <a:cxnSpLocks/>
          </p:cNvCxnSpPr>
          <p:nvPr/>
        </p:nvCxnSpPr>
        <p:spPr>
          <a:xfrm flipH="1" flipV="1">
            <a:off x="2124292" y="444242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E1EAC71-D1DA-4CF8-A8EC-E42231A9D18A}"/>
              </a:ext>
            </a:extLst>
          </p:cNvPr>
          <p:cNvCxnSpPr>
            <a:cxnSpLocks/>
          </p:cNvCxnSpPr>
          <p:nvPr/>
        </p:nvCxnSpPr>
        <p:spPr>
          <a:xfrm flipH="1" flipV="1">
            <a:off x="4646723" y="444242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B70283E-E506-45CA-993B-14D038A16D94}"/>
              </a:ext>
            </a:extLst>
          </p:cNvPr>
          <p:cNvSpPr txBox="1"/>
          <p:nvPr/>
        </p:nvSpPr>
        <p:spPr>
          <a:xfrm>
            <a:off x="652733" y="6050598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142482E-8927-4252-B329-096AAEDEFE62}"/>
              </a:ext>
            </a:extLst>
          </p:cNvPr>
          <p:cNvCxnSpPr>
            <a:cxnSpLocks/>
          </p:cNvCxnSpPr>
          <p:nvPr/>
        </p:nvCxnSpPr>
        <p:spPr>
          <a:xfrm flipH="1" flipV="1">
            <a:off x="3381742" y="4413072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A805E71-71BA-4A7F-BB00-BF576D8722A6}"/>
              </a:ext>
            </a:extLst>
          </p:cNvPr>
          <p:cNvCxnSpPr>
            <a:cxnSpLocks/>
          </p:cNvCxnSpPr>
          <p:nvPr/>
        </p:nvCxnSpPr>
        <p:spPr>
          <a:xfrm flipH="1" flipV="1">
            <a:off x="5942327" y="441307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1AB24AF-EC31-44D7-A077-6FC792DBCDF1}"/>
              </a:ext>
            </a:extLst>
          </p:cNvPr>
          <p:cNvCxnSpPr>
            <a:cxnSpLocks/>
          </p:cNvCxnSpPr>
          <p:nvPr/>
        </p:nvCxnSpPr>
        <p:spPr>
          <a:xfrm flipH="1" flipV="1">
            <a:off x="886042" y="4427746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ADF8C4-33B1-4355-A140-07DF40D4D493}"/>
              </a:ext>
            </a:extLst>
          </p:cNvPr>
          <p:cNvSpPr txBox="1"/>
          <p:nvPr/>
        </p:nvSpPr>
        <p:spPr>
          <a:xfrm>
            <a:off x="1639539" y="6069646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2D1441E-18E4-4F16-A740-D3EB61D0FB0F}"/>
              </a:ext>
            </a:extLst>
          </p:cNvPr>
          <p:cNvSpPr txBox="1"/>
          <p:nvPr/>
        </p:nvSpPr>
        <p:spPr>
          <a:xfrm>
            <a:off x="3169985" y="606964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24EA5A6-8EAA-4750-9022-A281C8B5548B}"/>
              </a:ext>
            </a:extLst>
          </p:cNvPr>
          <p:cNvSpPr txBox="1"/>
          <p:nvPr/>
        </p:nvSpPr>
        <p:spPr>
          <a:xfrm>
            <a:off x="4289772" y="6069647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1.5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CA8BA16-572D-4504-B375-577FAF8D2BAA}"/>
              </a:ext>
            </a:extLst>
          </p:cNvPr>
          <p:cNvSpPr txBox="1"/>
          <p:nvPr/>
        </p:nvSpPr>
        <p:spPr>
          <a:xfrm>
            <a:off x="5730570" y="608393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416F964-CD52-409C-870B-454E5885AFE7}"/>
              </a:ext>
            </a:extLst>
          </p:cNvPr>
          <p:cNvSpPr txBox="1"/>
          <p:nvPr/>
        </p:nvSpPr>
        <p:spPr>
          <a:xfrm>
            <a:off x="2301354" y="3592376"/>
            <a:ext cx="217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更新イメージ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2E938D-5352-4383-84B6-27C3E5780B01}"/>
              </a:ext>
            </a:extLst>
          </p:cNvPr>
          <p:cNvSpPr/>
          <p:nvPr/>
        </p:nvSpPr>
        <p:spPr>
          <a:xfrm>
            <a:off x="6475578" y="1793892"/>
            <a:ext cx="5440197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E02C74-E98A-4EF0-8A74-5992F38E6F62}"/>
              </a:ext>
            </a:extLst>
          </p:cNvPr>
          <p:cNvSpPr/>
          <p:nvPr/>
        </p:nvSpPr>
        <p:spPr>
          <a:xfrm>
            <a:off x="350808" y="1793892"/>
            <a:ext cx="5803276" cy="177950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C25B3482-120A-4AF6-A4BB-A213F4757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0" y="2766376"/>
            <a:ext cx="4033032" cy="72204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4F0EA915-A379-48B8-A600-9D1854A6B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9" y="1835807"/>
            <a:ext cx="1418065" cy="702528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BCC1328-7E23-4729-AA07-D5D207F414F2}"/>
              </a:ext>
            </a:extLst>
          </p:cNvPr>
          <p:cNvSpPr txBox="1"/>
          <p:nvPr/>
        </p:nvSpPr>
        <p:spPr>
          <a:xfrm>
            <a:off x="2449486" y="1258376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92BF040-44E4-4E3D-885A-9E56961B7216}"/>
              </a:ext>
            </a:extLst>
          </p:cNvPr>
          <p:cNvSpPr txBox="1"/>
          <p:nvPr/>
        </p:nvSpPr>
        <p:spPr>
          <a:xfrm>
            <a:off x="7067301" y="1212110"/>
            <a:ext cx="4219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dt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を小さな数で離散化し、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55F7896D-3576-48DF-963A-91A6EFAD0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091474"/>
            <a:ext cx="1997001" cy="50738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0C47355-05C0-4B99-BDE3-EFD52CBA18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804345"/>
            <a:ext cx="5021775" cy="6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7483DCE-DCD5-4148-9A62-06577F6515CE}"/>
              </a:ext>
            </a:extLst>
          </p:cNvPr>
          <p:cNvSpPr/>
          <p:nvPr/>
        </p:nvSpPr>
        <p:spPr>
          <a:xfrm>
            <a:off x="6154084" y="4224091"/>
            <a:ext cx="5930102" cy="20772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54D60CA-F210-4ADC-995D-9C4DAB146B17}"/>
              </a:ext>
            </a:extLst>
          </p:cNvPr>
          <p:cNvSpPr txBox="1"/>
          <p:nvPr/>
        </p:nvSpPr>
        <p:spPr>
          <a:xfrm>
            <a:off x="7884320" y="3668260"/>
            <a:ext cx="23285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9C8A26A4-8D4C-4F16-A103-CCA281610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90" y="4360566"/>
            <a:ext cx="4238553" cy="38209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96A4855-140E-4B3F-ACC5-F0B7C0426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48" y="5041882"/>
            <a:ext cx="4371841" cy="38209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EB6BC8F-C341-473C-94C1-5610EA853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48" y="5671623"/>
            <a:ext cx="5482574" cy="382093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7CC99D3-E56F-49C2-876D-AA4207A6290D}"/>
              </a:ext>
            </a:extLst>
          </p:cNvPr>
          <p:cNvCxnSpPr/>
          <p:nvPr/>
        </p:nvCxnSpPr>
        <p:spPr>
          <a:xfrm>
            <a:off x="894719" y="5309196"/>
            <a:ext cx="1214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B219C50-E299-4012-8ED4-3687EA180644}"/>
              </a:ext>
            </a:extLst>
          </p:cNvPr>
          <p:cNvSpPr txBox="1"/>
          <p:nvPr/>
        </p:nvSpPr>
        <p:spPr>
          <a:xfrm>
            <a:off x="395756" y="49490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FC55C48-9984-42D9-8572-F04147EC7862}"/>
              </a:ext>
            </a:extLst>
          </p:cNvPr>
          <p:cNvCxnSpPr/>
          <p:nvPr/>
        </p:nvCxnSpPr>
        <p:spPr>
          <a:xfrm>
            <a:off x="2209169" y="5309196"/>
            <a:ext cx="1214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EB64150-AFB5-43E2-B24E-30B6E53E7D1E}"/>
              </a:ext>
            </a:extLst>
          </p:cNvPr>
          <p:cNvCxnSpPr>
            <a:cxnSpLocks/>
          </p:cNvCxnSpPr>
          <p:nvPr/>
        </p:nvCxnSpPr>
        <p:spPr>
          <a:xfrm>
            <a:off x="894719" y="4442421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D9990D9-04DC-4190-AD7A-AAC5FA2343EA}"/>
              </a:ext>
            </a:extLst>
          </p:cNvPr>
          <p:cNvCxnSpPr>
            <a:cxnSpLocks/>
          </p:cNvCxnSpPr>
          <p:nvPr/>
        </p:nvCxnSpPr>
        <p:spPr>
          <a:xfrm>
            <a:off x="509109" y="5956896"/>
            <a:ext cx="5437081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9CD7F20-B7BE-4311-AAF6-01870B4F30E7}"/>
              </a:ext>
            </a:extLst>
          </p:cNvPr>
          <p:cNvSpPr txBox="1"/>
          <p:nvPr/>
        </p:nvSpPr>
        <p:spPr>
          <a:xfrm>
            <a:off x="395756" y="41654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4DCBBDA-35B2-47C2-BC3E-3DBD3BCD01F6}"/>
              </a:ext>
            </a:extLst>
          </p:cNvPr>
          <p:cNvSpPr txBox="1"/>
          <p:nvPr/>
        </p:nvSpPr>
        <p:spPr>
          <a:xfrm>
            <a:off x="65216" y="5679897"/>
            <a:ext cx="330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D83B673-9C88-46FE-8B7F-C9731E575E61}"/>
              </a:ext>
            </a:extLst>
          </p:cNvPr>
          <p:cNvCxnSpPr>
            <a:cxnSpLocks/>
          </p:cNvCxnSpPr>
          <p:nvPr/>
        </p:nvCxnSpPr>
        <p:spPr>
          <a:xfrm flipH="1" flipV="1">
            <a:off x="2124292" y="444242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2522516-E17F-4AA8-8A6C-488AF354DA17}"/>
              </a:ext>
            </a:extLst>
          </p:cNvPr>
          <p:cNvCxnSpPr/>
          <p:nvPr/>
        </p:nvCxnSpPr>
        <p:spPr>
          <a:xfrm>
            <a:off x="3445351" y="5309196"/>
            <a:ext cx="1214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FB36F48-1710-47A6-9A62-B7BFE312925A}"/>
              </a:ext>
            </a:extLst>
          </p:cNvPr>
          <p:cNvCxnSpPr/>
          <p:nvPr/>
        </p:nvCxnSpPr>
        <p:spPr>
          <a:xfrm>
            <a:off x="4731600" y="5309196"/>
            <a:ext cx="12145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4275CBD-4D51-4806-A699-575D61E8B073}"/>
              </a:ext>
            </a:extLst>
          </p:cNvPr>
          <p:cNvCxnSpPr>
            <a:cxnSpLocks/>
          </p:cNvCxnSpPr>
          <p:nvPr/>
        </p:nvCxnSpPr>
        <p:spPr>
          <a:xfrm>
            <a:off x="3423759" y="4442421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E1EAC71-D1DA-4CF8-A8EC-E42231A9D18A}"/>
              </a:ext>
            </a:extLst>
          </p:cNvPr>
          <p:cNvCxnSpPr>
            <a:cxnSpLocks/>
          </p:cNvCxnSpPr>
          <p:nvPr/>
        </p:nvCxnSpPr>
        <p:spPr>
          <a:xfrm flipH="1" flipV="1">
            <a:off x="4646723" y="444242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B70283E-E506-45CA-993B-14D038A16D94}"/>
              </a:ext>
            </a:extLst>
          </p:cNvPr>
          <p:cNvSpPr txBox="1"/>
          <p:nvPr/>
        </p:nvSpPr>
        <p:spPr>
          <a:xfrm>
            <a:off x="652733" y="6050598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142482E-8927-4252-B329-096AAEDEFE62}"/>
              </a:ext>
            </a:extLst>
          </p:cNvPr>
          <p:cNvCxnSpPr>
            <a:cxnSpLocks/>
          </p:cNvCxnSpPr>
          <p:nvPr/>
        </p:nvCxnSpPr>
        <p:spPr>
          <a:xfrm flipH="1" flipV="1">
            <a:off x="3381742" y="4413072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A805E71-71BA-4A7F-BB00-BF576D8722A6}"/>
              </a:ext>
            </a:extLst>
          </p:cNvPr>
          <p:cNvCxnSpPr>
            <a:cxnSpLocks/>
          </p:cNvCxnSpPr>
          <p:nvPr/>
        </p:nvCxnSpPr>
        <p:spPr>
          <a:xfrm flipH="1" flipV="1">
            <a:off x="5942327" y="441307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1AB24AF-EC31-44D7-A077-6FC792DBCDF1}"/>
              </a:ext>
            </a:extLst>
          </p:cNvPr>
          <p:cNvCxnSpPr>
            <a:cxnSpLocks/>
          </p:cNvCxnSpPr>
          <p:nvPr/>
        </p:nvCxnSpPr>
        <p:spPr>
          <a:xfrm flipH="1" flipV="1">
            <a:off x="886042" y="4427746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ADF8C4-33B1-4355-A140-07DF40D4D493}"/>
              </a:ext>
            </a:extLst>
          </p:cNvPr>
          <p:cNvSpPr txBox="1"/>
          <p:nvPr/>
        </p:nvSpPr>
        <p:spPr>
          <a:xfrm>
            <a:off x="1639539" y="6069646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0.5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2D1441E-18E4-4F16-A740-D3EB61D0FB0F}"/>
              </a:ext>
            </a:extLst>
          </p:cNvPr>
          <p:cNvSpPr txBox="1"/>
          <p:nvPr/>
        </p:nvSpPr>
        <p:spPr>
          <a:xfrm>
            <a:off x="3169985" y="606964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24EA5A6-8EAA-4750-9022-A281C8B5548B}"/>
              </a:ext>
            </a:extLst>
          </p:cNvPr>
          <p:cNvSpPr txBox="1"/>
          <p:nvPr/>
        </p:nvSpPr>
        <p:spPr>
          <a:xfrm>
            <a:off x="4289772" y="6069647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1.5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CA8BA16-572D-4504-B375-577FAF8D2BAA}"/>
              </a:ext>
            </a:extLst>
          </p:cNvPr>
          <p:cNvSpPr txBox="1"/>
          <p:nvPr/>
        </p:nvSpPr>
        <p:spPr>
          <a:xfrm>
            <a:off x="5730570" y="608393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416F964-CD52-409C-870B-454E5885AFE7}"/>
              </a:ext>
            </a:extLst>
          </p:cNvPr>
          <p:cNvSpPr txBox="1"/>
          <p:nvPr/>
        </p:nvSpPr>
        <p:spPr>
          <a:xfrm>
            <a:off x="2301354" y="3592376"/>
            <a:ext cx="217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更新イメージ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2E938D-5352-4383-84B6-27C3E5780B01}"/>
              </a:ext>
            </a:extLst>
          </p:cNvPr>
          <p:cNvSpPr/>
          <p:nvPr/>
        </p:nvSpPr>
        <p:spPr>
          <a:xfrm>
            <a:off x="6475578" y="1793892"/>
            <a:ext cx="5440197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E02C74-E98A-4EF0-8A74-5992F38E6F62}"/>
              </a:ext>
            </a:extLst>
          </p:cNvPr>
          <p:cNvSpPr/>
          <p:nvPr/>
        </p:nvSpPr>
        <p:spPr>
          <a:xfrm>
            <a:off x="350808" y="1793892"/>
            <a:ext cx="5803276" cy="177950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C25B3482-120A-4AF6-A4BB-A213F4757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0" y="2766376"/>
            <a:ext cx="4033032" cy="72204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4F0EA915-A379-48B8-A600-9D1854A6B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9" y="1835807"/>
            <a:ext cx="1418065" cy="702528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BCC1328-7E23-4729-AA07-D5D207F414F2}"/>
              </a:ext>
            </a:extLst>
          </p:cNvPr>
          <p:cNvSpPr txBox="1"/>
          <p:nvPr/>
        </p:nvSpPr>
        <p:spPr>
          <a:xfrm>
            <a:off x="2449486" y="1258376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92BF040-44E4-4E3D-885A-9E56961B7216}"/>
              </a:ext>
            </a:extLst>
          </p:cNvPr>
          <p:cNvSpPr txBox="1"/>
          <p:nvPr/>
        </p:nvSpPr>
        <p:spPr>
          <a:xfrm>
            <a:off x="7067301" y="1212110"/>
            <a:ext cx="4219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dt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を小さな数で離散化し、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55F7896D-3576-48DF-963A-91A6EFAD0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091474"/>
            <a:ext cx="1997001" cy="50738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0C47355-05C0-4B99-BDE3-EFD52CBA18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804345"/>
            <a:ext cx="5021775" cy="683014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583F566-40EF-4E22-9A2A-BA977D7FFFB0}"/>
              </a:ext>
            </a:extLst>
          </p:cNvPr>
          <p:cNvSpPr txBox="1"/>
          <p:nvPr/>
        </p:nvSpPr>
        <p:spPr>
          <a:xfrm>
            <a:off x="1146324" y="472589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97D987C-EE1F-4E3B-B80F-0A37D9DD7C71}"/>
              </a:ext>
            </a:extLst>
          </p:cNvPr>
          <p:cNvSpPr txBox="1"/>
          <p:nvPr/>
        </p:nvSpPr>
        <p:spPr>
          <a:xfrm>
            <a:off x="1867165" y="383032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82E3FF-2B91-42F1-B507-1EA5908041DA}"/>
              </a:ext>
            </a:extLst>
          </p:cNvPr>
          <p:cNvSpPr txBox="1"/>
          <p:nvPr/>
        </p:nvSpPr>
        <p:spPr>
          <a:xfrm>
            <a:off x="2478698" y="4708348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02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208425" y="1712337"/>
            <a:ext cx="5700005" cy="235724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正準方程式を具体的な式として、変形し、数値的に離散化することで解けることを学んだ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数値的に積分する方法として、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法と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法について紹介した。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BCAF4A-E074-4920-A57D-119DA3303190}"/>
              </a:ext>
            </a:extLst>
          </p:cNvPr>
          <p:cNvSpPr/>
          <p:nvPr/>
        </p:nvSpPr>
        <p:spPr>
          <a:xfrm>
            <a:off x="208425" y="4334239"/>
            <a:ext cx="5700005" cy="20983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実際に、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法と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Leap-flog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法を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で実装してみましょう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5FB2737-CE38-4D0E-A322-F68AC56B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885" y="4135407"/>
            <a:ext cx="5673931" cy="265352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D04ECB-B8EC-43EE-887E-5ED1FB75A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556" y="1413148"/>
            <a:ext cx="5406587" cy="24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ハミルトニアンモンテカルロ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アルゴリズムの中身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前回の復習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1880678-08A2-4B57-8EEC-83D5D768A59D}"/>
                  </a:ext>
                </a:extLst>
              </p:cNvPr>
              <p:cNvSpPr/>
              <p:nvPr/>
            </p:nvSpPr>
            <p:spPr>
              <a:xfrm>
                <a:off x="696074" y="1294683"/>
                <a:ext cx="10999537" cy="5097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①初期値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を適当に決める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𝑝</m:t>
                        </m:r>
                      </m:e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0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1</m:t>
                        </m:r>
                      </m:e>
                    </m:d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か</m:t>
                    </m:r>
                    <m:r>
                      <a:rPr lang="ja-JP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ら</m:t>
                    </m:r>
                  </m:oMath>
                </a14:m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発生させる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③正準方程式に従って、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L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回更新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en-US" altLang="ja-JP" sz="2400" dirty="0">
                    <a:solidFill>
                      <a:schemeClr val="accent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Leap-flog</a:t>
                </a:r>
                <a:r>
                  <a:rPr lang="ja-JP" altLang="en-US" sz="2400" dirty="0">
                    <a:solidFill>
                      <a:schemeClr val="accent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法で数値的に解く</a:t>
                </a:r>
                <a:r>
                  <a:rPr lang="en-US" altLang="ja-JP" sz="2400" dirty="0">
                    <a:solidFill>
                      <a:schemeClr val="accent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*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④次の条件式を判定する 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⑤真の場合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:                                                        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偽の場合：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θ’</a:t>
                </a:r>
                <a:r>
                  <a:rPr lang="ja-JP" altLang="en-US" sz="240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への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流れが強い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r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で確率的に補正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⑥ ②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-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⑤を繰り返す</a:t>
                </a: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1880678-08A2-4B57-8EEC-83D5D768A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4" y="1294683"/>
                <a:ext cx="10999537" cy="5097329"/>
              </a:xfrm>
              <a:prstGeom prst="rect">
                <a:avLst/>
              </a:prstGeom>
              <a:blipFill>
                <a:blip r:embed="rId4"/>
                <a:stretch>
                  <a:fillRect l="-831" t="-2031" b="-38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97C993-9F7A-470A-BF80-44FC40640B28}"/>
              </a:ext>
            </a:extLst>
          </p:cNvPr>
          <p:cNvSpPr txBox="1"/>
          <p:nvPr/>
        </p:nvSpPr>
        <p:spPr>
          <a:xfrm>
            <a:off x="7338641" y="2262751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B658B933-CC52-4CF4-8787-BD778847C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48" y="3896635"/>
            <a:ext cx="6256424" cy="331517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A993377-3C0C-432C-8937-405116032577}"/>
              </a:ext>
            </a:extLst>
          </p:cNvPr>
          <p:cNvSpPr/>
          <p:nvPr/>
        </p:nvSpPr>
        <p:spPr>
          <a:xfrm>
            <a:off x="8097457" y="4905301"/>
            <a:ext cx="3909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θ’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流れが弱い。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詳細つり合いを満たすには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必ず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θ’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を受け入れる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125B90F-649C-410B-9A87-66CFFDC4F711}"/>
              </a:ext>
            </a:extLst>
          </p:cNvPr>
          <p:cNvSpPr/>
          <p:nvPr/>
        </p:nvSpPr>
        <p:spPr>
          <a:xfrm>
            <a:off x="9220345" y="6415653"/>
            <a:ext cx="3909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今回学習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EEB9AC2-F1F1-4C8C-AF8C-E7B8DB143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95" y="2894241"/>
            <a:ext cx="3505114" cy="65048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5DB34B0-8DA4-485A-AF83-5192543E00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48" y="4800396"/>
            <a:ext cx="3884747" cy="6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例題：事後分布が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分布の場合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03B6FD3-91C1-4616-96DC-41A52EE0EB98}"/>
                  </a:ext>
                </a:extLst>
              </p:cNvPr>
              <p:cNvSpPr/>
              <p:nvPr/>
            </p:nvSpPr>
            <p:spPr>
              <a:xfrm>
                <a:off x="184537" y="2163407"/>
                <a:ext cx="5035834" cy="131258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𝐺𝑎𝑚𝑚𝑎</m:t>
                      </m:r>
                      <m:d>
                        <m:d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𝜆</m:t>
                          </m:r>
                        </m:e>
                      </m:d>
                      <m:r>
                        <a:rPr lang="en-US" altLang="ja-JP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∝</m:t>
                      </m:r>
                      <m:sSup>
                        <m:sSup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sz="3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exp</m:t>
                      </m:r>
                      <m:d>
                        <m:d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𝜆𝜃</m:t>
                          </m:r>
                        </m:e>
                      </m:d>
                    </m:oMath>
                  </m:oMathPara>
                </a14:m>
                <a:endParaRPr lang="en-US" altLang="ja-JP" sz="3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03B6FD3-91C1-4616-96DC-41A52EE0E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" y="2163407"/>
                <a:ext cx="5035834" cy="1312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0B0205F-CF41-44FA-B05A-5CFB9601014F}"/>
              </a:ext>
            </a:extLst>
          </p:cNvPr>
          <p:cNvSpPr txBox="1"/>
          <p:nvPr/>
        </p:nvSpPr>
        <p:spPr>
          <a:xfrm>
            <a:off x="1868912" y="1520388"/>
            <a:ext cx="2417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341364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例題：事後分布が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分布の場合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03B6FD3-91C1-4616-96DC-41A52EE0EB98}"/>
                  </a:ext>
                </a:extLst>
              </p:cNvPr>
              <p:cNvSpPr/>
              <p:nvPr/>
            </p:nvSpPr>
            <p:spPr>
              <a:xfrm>
                <a:off x="184537" y="2163407"/>
                <a:ext cx="5035834" cy="131258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𝐺𝑎𝑚𝑚𝑎</m:t>
                      </m:r>
                      <m:d>
                        <m:d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𝜆</m:t>
                          </m:r>
                        </m:e>
                      </m:d>
                      <m:r>
                        <a:rPr lang="en-US" altLang="ja-JP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∝</m:t>
                      </m:r>
                      <m:sSup>
                        <m:sSup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sz="3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exp</m:t>
                      </m:r>
                      <m:d>
                        <m:d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𝜆𝜃</m:t>
                          </m:r>
                        </m:e>
                      </m:d>
                    </m:oMath>
                  </m:oMathPara>
                </a14:m>
                <a:endParaRPr lang="en-US" altLang="ja-JP" sz="3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03B6FD3-91C1-4616-96DC-41A52EE0E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" y="2163407"/>
                <a:ext cx="5035834" cy="1312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481CF0-FCF7-46BE-859A-389A60575B4F}"/>
              </a:ext>
            </a:extLst>
          </p:cNvPr>
          <p:cNvSpPr txBox="1"/>
          <p:nvPr/>
        </p:nvSpPr>
        <p:spPr>
          <a:xfrm>
            <a:off x="4078712" y="3475994"/>
            <a:ext cx="1141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なので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D29C5C0-8F6E-471C-B066-9206A7AC733A}"/>
              </a:ext>
            </a:extLst>
          </p:cNvPr>
          <p:cNvSpPr/>
          <p:nvPr/>
        </p:nvSpPr>
        <p:spPr>
          <a:xfrm>
            <a:off x="184537" y="4190368"/>
            <a:ext cx="5035834" cy="159067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44D36E4-A417-4A6C-9CCA-B4AA4E887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8" y="4218290"/>
            <a:ext cx="3381765" cy="76741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82DA2F-6E1F-454B-BBF9-13877A605DFF}"/>
              </a:ext>
            </a:extLst>
          </p:cNvPr>
          <p:cNvSpPr txBox="1"/>
          <p:nvPr/>
        </p:nvSpPr>
        <p:spPr>
          <a:xfrm>
            <a:off x="3767283" y="4324998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37B8FA3-EE64-4223-B139-910906EE5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8" y="5163748"/>
            <a:ext cx="4505128" cy="46206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0B0205F-CF41-44FA-B05A-5CFB9601014F}"/>
              </a:ext>
            </a:extLst>
          </p:cNvPr>
          <p:cNvSpPr txBox="1"/>
          <p:nvPr/>
        </p:nvSpPr>
        <p:spPr>
          <a:xfrm>
            <a:off x="1868912" y="1520388"/>
            <a:ext cx="2417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383027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7833CED-452F-49E2-A97A-EFD51FF7ED44}"/>
              </a:ext>
            </a:extLst>
          </p:cNvPr>
          <p:cNvSpPr/>
          <p:nvPr/>
        </p:nvSpPr>
        <p:spPr>
          <a:xfrm>
            <a:off x="5969624" y="1915299"/>
            <a:ext cx="5803276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例題：事後分布が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分布の場合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03B6FD3-91C1-4616-96DC-41A52EE0EB98}"/>
                  </a:ext>
                </a:extLst>
              </p:cNvPr>
              <p:cNvSpPr/>
              <p:nvPr/>
            </p:nvSpPr>
            <p:spPr>
              <a:xfrm>
                <a:off x="184537" y="2163407"/>
                <a:ext cx="5035834" cy="131258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𝐺𝑎𝑚𝑚𝑎</m:t>
                      </m:r>
                      <m:d>
                        <m:d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𝜆</m:t>
                          </m:r>
                        </m:e>
                      </m:d>
                      <m:r>
                        <a:rPr lang="en-US" altLang="ja-JP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∝</m:t>
                      </m:r>
                      <m:sSup>
                        <m:sSup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sz="3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exp</m:t>
                      </m:r>
                      <m:d>
                        <m:d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𝜆𝜃</m:t>
                          </m:r>
                        </m:e>
                      </m:d>
                    </m:oMath>
                  </m:oMathPara>
                </a14:m>
                <a:endParaRPr lang="en-US" altLang="ja-JP" sz="3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03B6FD3-91C1-4616-96DC-41A52EE0E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" y="2163407"/>
                <a:ext cx="5035834" cy="1312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481CF0-FCF7-46BE-859A-389A60575B4F}"/>
              </a:ext>
            </a:extLst>
          </p:cNvPr>
          <p:cNvSpPr txBox="1"/>
          <p:nvPr/>
        </p:nvSpPr>
        <p:spPr>
          <a:xfrm>
            <a:off x="4078712" y="3475994"/>
            <a:ext cx="1141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なので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D29C5C0-8F6E-471C-B066-9206A7AC733A}"/>
              </a:ext>
            </a:extLst>
          </p:cNvPr>
          <p:cNvSpPr/>
          <p:nvPr/>
        </p:nvSpPr>
        <p:spPr>
          <a:xfrm>
            <a:off x="184537" y="4190368"/>
            <a:ext cx="5035834" cy="159067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44D36E4-A417-4A6C-9CCA-B4AA4E887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8" y="4218290"/>
            <a:ext cx="3381765" cy="76741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82DA2F-6E1F-454B-BBF9-13877A605DFF}"/>
              </a:ext>
            </a:extLst>
          </p:cNvPr>
          <p:cNvSpPr txBox="1"/>
          <p:nvPr/>
        </p:nvSpPr>
        <p:spPr>
          <a:xfrm>
            <a:off x="3767283" y="4324998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F5F99F-3E2E-49B3-9AE1-FDCB05B2021D}"/>
              </a:ext>
            </a:extLst>
          </p:cNvPr>
          <p:cNvSpPr txBox="1"/>
          <p:nvPr/>
        </p:nvSpPr>
        <p:spPr>
          <a:xfrm>
            <a:off x="6219576" y="1371914"/>
            <a:ext cx="3512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それぞれの偏微分は、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DAE47DF-592D-4933-9AC8-DE6E48E05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32" y="3001115"/>
            <a:ext cx="1587194" cy="76757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37B8FA3-EE64-4223-B139-910906EE5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8" y="5163748"/>
            <a:ext cx="4505128" cy="46206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622D4A7-9640-4A7A-A782-380FAC23CE85}"/>
              </a:ext>
            </a:extLst>
          </p:cNvPr>
          <p:cNvSpPr txBox="1"/>
          <p:nvPr/>
        </p:nvSpPr>
        <p:spPr>
          <a:xfrm>
            <a:off x="5736553" y="3951777"/>
            <a:ext cx="2436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正準方程式は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BB8C66-A086-4A7E-97A3-C8139AAE2570}"/>
              </a:ext>
            </a:extLst>
          </p:cNvPr>
          <p:cNvSpPr/>
          <p:nvPr/>
        </p:nvSpPr>
        <p:spPr>
          <a:xfrm>
            <a:off x="5969624" y="4562861"/>
            <a:ext cx="5803276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A475982F-A0DC-4823-A024-6B1BB800C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32" y="2108997"/>
            <a:ext cx="4605462" cy="70903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750B84D-1163-4DE2-A570-02DC8DD169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86" y="3865123"/>
            <a:ext cx="3505114" cy="65048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50F680-8201-4CBF-9A5E-2A9FBA7754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18" y="5547239"/>
            <a:ext cx="4879968" cy="873672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1ABE44C-1693-4DE8-A2F3-A7AAB6D1E3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18" y="4612905"/>
            <a:ext cx="1715859" cy="85005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0B0205F-CF41-44FA-B05A-5CFB9601014F}"/>
              </a:ext>
            </a:extLst>
          </p:cNvPr>
          <p:cNvSpPr txBox="1"/>
          <p:nvPr/>
        </p:nvSpPr>
        <p:spPr>
          <a:xfrm>
            <a:off x="1868912" y="1520388"/>
            <a:ext cx="2417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290945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例題：事後分布が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分布の場合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FDACC25-EF0E-44C8-A299-F7F7F0E28BC9}"/>
              </a:ext>
            </a:extLst>
          </p:cNvPr>
          <p:cNvSpPr/>
          <p:nvPr/>
        </p:nvSpPr>
        <p:spPr>
          <a:xfrm>
            <a:off x="6601267" y="1717501"/>
            <a:ext cx="5035834" cy="119276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どうやって解くか？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CEAA6A9-F165-466B-9A8D-7D1F63370531}"/>
              </a:ext>
            </a:extLst>
          </p:cNvPr>
          <p:cNvSpPr/>
          <p:nvPr/>
        </p:nvSpPr>
        <p:spPr>
          <a:xfrm>
            <a:off x="350808" y="2426022"/>
            <a:ext cx="5803276" cy="235900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13B79D7-EEAD-4BC4-8A37-BCCE933AC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0" y="3595051"/>
            <a:ext cx="4033032" cy="72204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153B31-327A-44C9-943B-8EA01B84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9" y="2664482"/>
            <a:ext cx="1418065" cy="702528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EC2E02-2789-4F1A-BED3-B664DEBFED94}"/>
              </a:ext>
            </a:extLst>
          </p:cNvPr>
          <p:cNvSpPr txBox="1"/>
          <p:nvPr/>
        </p:nvSpPr>
        <p:spPr>
          <a:xfrm>
            <a:off x="2420911" y="1737605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6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例題：事後分布が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分布の場合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FDACC25-EF0E-44C8-A299-F7F7F0E28BC9}"/>
              </a:ext>
            </a:extLst>
          </p:cNvPr>
          <p:cNvSpPr/>
          <p:nvPr/>
        </p:nvSpPr>
        <p:spPr>
          <a:xfrm>
            <a:off x="6601267" y="1717501"/>
            <a:ext cx="5035834" cy="119276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どうやって解くか？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82A4673-03F7-4D40-9F3B-2E72F25AAB8D}"/>
              </a:ext>
            </a:extLst>
          </p:cNvPr>
          <p:cNvSpPr/>
          <p:nvPr/>
        </p:nvSpPr>
        <p:spPr>
          <a:xfrm>
            <a:off x="6601267" y="3190084"/>
            <a:ext cx="5035834" cy="255407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微分方程式を離散化して、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数値的に積分する</a:t>
            </a:r>
            <a:endParaRPr lang="en-US" altLang="ja-JP" sz="3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CEAA6A9-F165-466B-9A8D-7D1F63370531}"/>
              </a:ext>
            </a:extLst>
          </p:cNvPr>
          <p:cNvSpPr/>
          <p:nvPr/>
        </p:nvSpPr>
        <p:spPr>
          <a:xfrm>
            <a:off x="350808" y="2426022"/>
            <a:ext cx="5803276" cy="235900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13B79D7-EEAD-4BC4-8A37-BCCE933AC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0" y="3595051"/>
            <a:ext cx="4033032" cy="72204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153B31-327A-44C9-943B-8EA01B84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9" y="2664482"/>
            <a:ext cx="1418065" cy="702528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EC2E02-2789-4F1A-BED3-B664DEBFED94}"/>
              </a:ext>
            </a:extLst>
          </p:cNvPr>
          <p:cNvSpPr txBox="1"/>
          <p:nvPr/>
        </p:nvSpPr>
        <p:spPr>
          <a:xfrm>
            <a:off x="2420911" y="1737605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56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C1D7B8-3C99-41DD-ACF3-F9285746A0BB}"/>
              </a:ext>
            </a:extLst>
          </p:cNvPr>
          <p:cNvSpPr/>
          <p:nvPr/>
        </p:nvSpPr>
        <p:spPr>
          <a:xfrm>
            <a:off x="6475578" y="1793892"/>
            <a:ext cx="5440197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もっとも素直なアイデア：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64F444-02FF-4138-9CB9-1C93CA9A99D4}"/>
              </a:ext>
            </a:extLst>
          </p:cNvPr>
          <p:cNvSpPr/>
          <p:nvPr/>
        </p:nvSpPr>
        <p:spPr>
          <a:xfrm>
            <a:off x="350808" y="1793892"/>
            <a:ext cx="5803276" cy="177950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3C43482-1115-4562-AE84-2C7D6C868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0" y="2766376"/>
            <a:ext cx="4033032" cy="72204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8D63130-2CA0-446F-AABB-450C50A7F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9" y="1835807"/>
            <a:ext cx="1418065" cy="70252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5E2C3CC-0A04-4541-872F-0D29D7C0B2A9}"/>
              </a:ext>
            </a:extLst>
          </p:cNvPr>
          <p:cNvSpPr txBox="1"/>
          <p:nvPr/>
        </p:nvSpPr>
        <p:spPr>
          <a:xfrm>
            <a:off x="2449486" y="1258376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6D1AA-F368-4FA1-8600-C0F91E1E5FFE}"/>
              </a:ext>
            </a:extLst>
          </p:cNvPr>
          <p:cNvSpPr txBox="1"/>
          <p:nvPr/>
        </p:nvSpPr>
        <p:spPr>
          <a:xfrm>
            <a:off x="7067301" y="1212110"/>
            <a:ext cx="4219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dt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を小さな数で離散化し、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AF60894-8BC2-40DB-8FCE-555047E0B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091474"/>
            <a:ext cx="1997001" cy="5073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79DDBB-AC61-43D6-8AB2-7B6FEC72FB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804345"/>
            <a:ext cx="5021775" cy="68301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49D5C6-5E87-4647-9A17-6B71A5AEB4BB}"/>
              </a:ext>
            </a:extLst>
          </p:cNvPr>
          <p:cNvSpPr txBox="1"/>
          <p:nvPr/>
        </p:nvSpPr>
        <p:spPr>
          <a:xfrm>
            <a:off x="7367255" y="6063158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これを</a:t>
            </a:r>
            <a:r>
              <a:rPr kumimoji="1" lang="en-US" altLang="ja-JP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kumimoji="1"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B103CE4-5B16-4A4F-A235-D61B980C0110}"/>
              </a:ext>
            </a:extLst>
          </p:cNvPr>
          <p:cNvSpPr/>
          <p:nvPr/>
        </p:nvSpPr>
        <p:spPr>
          <a:xfrm>
            <a:off x="6479629" y="3830334"/>
            <a:ext cx="5440197" cy="223282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B30330A-A88A-403C-895C-2CC588C3A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6" y="4135726"/>
            <a:ext cx="4198611" cy="4623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06836D3-02FF-4734-A220-1C8593DEDD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6" y="4903449"/>
            <a:ext cx="4241619" cy="462332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6E480E-181E-43C5-B467-CEA26FF6AF88}"/>
              </a:ext>
            </a:extLst>
          </p:cNvPr>
          <p:cNvSpPr txBox="1"/>
          <p:nvPr/>
        </p:nvSpPr>
        <p:spPr>
          <a:xfrm>
            <a:off x="10561399" y="5459897"/>
            <a:ext cx="1268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で積分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B0AED09-E372-49F4-A268-D946BD51553C}"/>
              </a:ext>
            </a:extLst>
          </p:cNvPr>
          <p:cNvSpPr txBox="1"/>
          <p:nvPr/>
        </p:nvSpPr>
        <p:spPr>
          <a:xfrm>
            <a:off x="395756" y="49490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7778B62-D778-4A21-9773-BE96D0FB0BBF}"/>
              </a:ext>
            </a:extLst>
          </p:cNvPr>
          <p:cNvCxnSpPr>
            <a:cxnSpLocks/>
          </p:cNvCxnSpPr>
          <p:nvPr/>
        </p:nvCxnSpPr>
        <p:spPr>
          <a:xfrm>
            <a:off x="894719" y="4442421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07DAFA-941F-4F08-BC0F-548ED2B60AF9}"/>
              </a:ext>
            </a:extLst>
          </p:cNvPr>
          <p:cNvCxnSpPr>
            <a:cxnSpLocks/>
          </p:cNvCxnSpPr>
          <p:nvPr/>
        </p:nvCxnSpPr>
        <p:spPr>
          <a:xfrm>
            <a:off x="509109" y="5956896"/>
            <a:ext cx="5437081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3BA1E32-AAF1-4153-8F62-D78827054358}"/>
              </a:ext>
            </a:extLst>
          </p:cNvPr>
          <p:cNvSpPr txBox="1"/>
          <p:nvPr/>
        </p:nvSpPr>
        <p:spPr>
          <a:xfrm>
            <a:off x="395756" y="41654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393E13-A21E-49E2-B4B6-B36FD2EA1EB5}"/>
              </a:ext>
            </a:extLst>
          </p:cNvPr>
          <p:cNvSpPr txBox="1"/>
          <p:nvPr/>
        </p:nvSpPr>
        <p:spPr>
          <a:xfrm>
            <a:off x="65216" y="5679897"/>
            <a:ext cx="330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7B0B49C-97A9-4450-A57A-A59F1819E3D4}"/>
              </a:ext>
            </a:extLst>
          </p:cNvPr>
          <p:cNvSpPr txBox="1"/>
          <p:nvPr/>
        </p:nvSpPr>
        <p:spPr>
          <a:xfrm>
            <a:off x="652733" y="6050598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62C815F-2537-4931-99F9-4EED98FE5AF2}"/>
              </a:ext>
            </a:extLst>
          </p:cNvPr>
          <p:cNvCxnSpPr>
            <a:cxnSpLocks/>
          </p:cNvCxnSpPr>
          <p:nvPr/>
        </p:nvCxnSpPr>
        <p:spPr>
          <a:xfrm flipH="1" flipV="1">
            <a:off x="3381742" y="4413072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1631C5B-24F5-4086-9855-824E2DB7F21E}"/>
              </a:ext>
            </a:extLst>
          </p:cNvPr>
          <p:cNvCxnSpPr>
            <a:cxnSpLocks/>
          </p:cNvCxnSpPr>
          <p:nvPr/>
        </p:nvCxnSpPr>
        <p:spPr>
          <a:xfrm flipH="1" flipV="1">
            <a:off x="5942327" y="441307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28591CA-C5A3-48E6-A0D6-693B82E9D7BB}"/>
              </a:ext>
            </a:extLst>
          </p:cNvPr>
          <p:cNvCxnSpPr>
            <a:cxnSpLocks/>
          </p:cNvCxnSpPr>
          <p:nvPr/>
        </p:nvCxnSpPr>
        <p:spPr>
          <a:xfrm flipH="1" flipV="1">
            <a:off x="886042" y="4427746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0DA3EC2-DFE6-4FAB-9925-B290AF60BCA9}"/>
              </a:ext>
            </a:extLst>
          </p:cNvPr>
          <p:cNvSpPr txBox="1"/>
          <p:nvPr/>
        </p:nvSpPr>
        <p:spPr>
          <a:xfrm>
            <a:off x="3169985" y="606964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2136347-8031-4F5E-8977-25CE1C14B0E9}"/>
              </a:ext>
            </a:extLst>
          </p:cNvPr>
          <p:cNvSpPr txBox="1"/>
          <p:nvPr/>
        </p:nvSpPr>
        <p:spPr>
          <a:xfrm>
            <a:off x="5730570" y="608393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94B10CB-C4EA-4D10-85B2-38026664DE25}"/>
              </a:ext>
            </a:extLst>
          </p:cNvPr>
          <p:cNvSpPr txBox="1"/>
          <p:nvPr/>
        </p:nvSpPr>
        <p:spPr>
          <a:xfrm>
            <a:off x="2301354" y="3592376"/>
            <a:ext cx="217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更新イメージ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43F7228-A5AB-465C-BE76-90954AD562D5}"/>
              </a:ext>
            </a:extLst>
          </p:cNvPr>
          <p:cNvCxnSpPr>
            <a:cxnSpLocks/>
          </p:cNvCxnSpPr>
          <p:nvPr/>
        </p:nvCxnSpPr>
        <p:spPr>
          <a:xfrm>
            <a:off x="894719" y="5290146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7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C1D7B8-3C99-41DD-ACF3-F9285746A0BB}"/>
              </a:ext>
            </a:extLst>
          </p:cNvPr>
          <p:cNvSpPr/>
          <p:nvPr/>
        </p:nvSpPr>
        <p:spPr>
          <a:xfrm>
            <a:off x="6475578" y="1793892"/>
            <a:ext cx="5440197" cy="194232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もっとも素直なアイデア：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64F444-02FF-4138-9CB9-1C93CA9A99D4}"/>
              </a:ext>
            </a:extLst>
          </p:cNvPr>
          <p:cNvSpPr/>
          <p:nvPr/>
        </p:nvSpPr>
        <p:spPr>
          <a:xfrm>
            <a:off x="350808" y="1793892"/>
            <a:ext cx="5803276" cy="177950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3C43482-1115-4562-AE84-2C7D6C868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0" y="2766376"/>
            <a:ext cx="4033032" cy="72204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8D63130-2CA0-446F-AABB-450C50A7F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9" y="1835807"/>
            <a:ext cx="1418065" cy="70252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5E2C3CC-0A04-4541-872F-0D29D7C0B2A9}"/>
              </a:ext>
            </a:extLst>
          </p:cNvPr>
          <p:cNvSpPr txBox="1"/>
          <p:nvPr/>
        </p:nvSpPr>
        <p:spPr>
          <a:xfrm>
            <a:off x="2449486" y="1258376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正準方程式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6D1AA-F368-4FA1-8600-C0F91E1E5FFE}"/>
              </a:ext>
            </a:extLst>
          </p:cNvPr>
          <p:cNvSpPr txBox="1"/>
          <p:nvPr/>
        </p:nvSpPr>
        <p:spPr>
          <a:xfrm>
            <a:off x="7067301" y="1212110"/>
            <a:ext cx="4219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dt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を小さな数で離散化し、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AF60894-8BC2-40DB-8FCE-555047E0B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091474"/>
            <a:ext cx="1997001" cy="5073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79DDBB-AC61-43D6-8AB2-7B6FEC72FB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50" y="2804345"/>
            <a:ext cx="5021775" cy="68301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49D5C6-5E87-4647-9A17-6B71A5AEB4BB}"/>
              </a:ext>
            </a:extLst>
          </p:cNvPr>
          <p:cNvSpPr txBox="1"/>
          <p:nvPr/>
        </p:nvSpPr>
        <p:spPr>
          <a:xfrm>
            <a:off x="7367255" y="6063158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これを</a:t>
            </a:r>
            <a:r>
              <a:rPr kumimoji="1" lang="en-US" altLang="ja-JP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Euler</a:t>
            </a:r>
            <a:r>
              <a:rPr kumimoji="1"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法</a:t>
            </a:r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B103CE4-5B16-4A4F-A235-D61B980C0110}"/>
              </a:ext>
            </a:extLst>
          </p:cNvPr>
          <p:cNvSpPr/>
          <p:nvPr/>
        </p:nvSpPr>
        <p:spPr>
          <a:xfrm>
            <a:off x="6479629" y="3830334"/>
            <a:ext cx="5440197" cy="223282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  <a:p>
            <a:pPr lvl="0"/>
            <a:endParaRPr lang="en-US" altLang="ja-JP" sz="3600" i="1" dirty="0">
              <a:solidFill>
                <a:schemeClr val="tx1"/>
              </a:solidFill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B30330A-A88A-403C-895C-2CC588C3A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6" y="4135726"/>
            <a:ext cx="4198611" cy="4623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06836D3-02FF-4734-A220-1C8593DEDD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6" y="4903449"/>
            <a:ext cx="4241619" cy="462332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6E480E-181E-43C5-B467-CEA26FF6AF88}"/>
              </a:ext>
            </a:extLst>
          </p:cNvPr>
          <p:cNvSpPr txBox="1"/>
          <p:nvPr/>
        </p:nvSpPr>
        <p:spPr>
          <a:xfrm>
            <a:off x="10561399" y="5459897"/>
            <a:ext cx="1268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で積分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B0AED09-E372-49F4-A268-D946BD51553C}"/>
              </a:ext>
            </a:extLst>
          </p:cNvPr>
          <p:cNvSpPr txBox="1"/>
          <p:nvPr/>
        </p:nvSpPr>
        <p:spPr>
          <a:xfrm>
            <a:off x="395756" y="49490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7778B62-D778-4A21-9773-BE96D0FB0BBF}"/>
              </a:ext>
            </a:extLst>
          </p:cNvPr>
          <p:cNvCxnSpPr>
            <a:cxnSpLocks/>
          </p:cNvCxnSpPr>
          <p:nvPr/>
        </p:nvCxnSpPr>
        <p:spPr>
          <a:xfrm>
            <a:off x="894719" y="4442421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07DAFA-941F-4F08-BC0F-548ED2B60AF9}"/>
              </a:ext>
            </a:extLst>
          </p:cNvPr>
          <p:cNvCxnSpPr>
            <a:cxnSpLocks/>
          </p:cNvCxnSpPr>
          <p:nvPr/>
        </p:nvCxnSpPr>
        <p:spPr>
          <a:xfrm>
            <a:off x="509109" y="5956896"/>
            <a:ext cx="5437081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3BA1E32-AAF1-4153-8F62-D78827054358}"/>
              </a:ext>
            </a:extLst>
          </p:cNvPr>
          <p:cNvSpPr txBox="1"/>
          <p:nvPr/>
        </p:nvSpPr>
        <p:spPr>
          <a:xfrm>
            <a:off x="395756" y="416542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393E13-A21E-49E2-B4B6-B36FD2EA1EB5}"/>
              </a:ext>
            </a:extLst>
          </p:cNvPr>
          <p:cNvSpPr txBox="1"/>
          <p:nvPr/>
        </p:nvSpPr>
        <p:spPr>
          <a:xfrm>
            <a:off x="65216" y="5679897"/>
            <a:ext cx="330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A1FB9CA-CEF5-499C-94F4-B6E22EA4A5B8}"/>
              </a:ext>
            </a:extLst>
          </p:cNvPr>
          <p:cNvCxnSpPr>
            <a:cxnSpLocks/>
          </p:cNvCxnSpPr>
          <p:nvPr/>
        </p:nvCxnSpPr>
        <p:spPr>
          <a:xfrm>
            <a:off x="3423759" y="4442421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7B0B49C-97A9-4450-A57A-A59F1819E3D4}"/>
              </a:ext>
            </a:extLst>
          </p:cNvPr>
          <p:cNvSpPr txBox="1"/>
          <p:nvPr/>
        </p:nvSpPr>
        <p:spPr>
          <a:xfrm>
            <a:off x="652733" y="6050598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62C815F-2537-4931-99F9-4EED98FE5AF2}"/>
              </a:ext>
            </a:extLst>
          </p:cNvPr>
          <p:cNvCxnSpPr>
            <a:cxnSpLocks/>
          </p:cNvCxnSpPr>
          <p:nvPr/>
        </p:nvCxnSpPr>
        <p:spPr>
          <a:xfrm flipH="1" flipV="1">
            <a:off x="3381742" y="4413072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1631C5B-24F5-4086-9855-824E2DB7F21E}"/>
              </a:ext>
            </a:extLst>
          </p:cNvPr>
          <p:cNvCxnSpPr>
            <a:cxnSpLocks/>
          </p:cNvCxnSpPr>
          <p:nvPr/>
        </p:nvCxnSpPr>
        <p:spPr>
          <a:xfrm flipH="1" flipV="1">
            <a:off x="5942327" y="4413071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28591CA-C5A3-48E6-A0D6-693B82E9D7BB}"/>
              </a:ext>
            </a:extLst>
          </p:cNvPr>
          <p:cNvCxnSpPr>
            <a:cxnSpLocks/>
          </p:cNvCxnSpPr>
          <p:nvPr/>
        </p:nvCxnSpPr>
        <p:spPr>
          <a:xfrm flipH="1" flipV="1">
            <a:off x="886042" y="4427746"/>
            <a:ext cx="13218" cy="15144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0DA3EC2-DFE6-4FAB-9925-B290AF60BCA9}"/>
              </a:ext>
            </a:extLst>
          </p:cNvPr>
          <p:cNvSpPr txBox="1"/>
          <p:nvPr/>
        </p:nvSpPr>
        <p:spPr>
          <a:xfrm>
            <a:off x="3169985" y="606964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2136347-8031-4F5E-8977-25CE1C14B0E9}"/>
              </a:ext>
            </a:extLst>
          </p:cNvPr>
          <p:cNvSpPr txBox="1"/>
          <p:nvPr/>
        </p:nvSpPr>
        <p:spPr>
          <a:xfrm>
            <a:off x="5730570" y="608393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94B10CB-C4EA-4D10-85B2-38026664DE25}"/>
              </a:ext>
            </a:extLst>
          </p:cNvPr>
          <p:cNvSpPr txBox="1"/>
          <p:nvPr/>
        </p:nvSpPr>
        <p:spPr>
          <a:xfrm>
            <a:off x="2301354" y="3592376"/>
            <a:ext cx="217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更新イメージ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43F7228-A5AB-465C-BE76-90954AD562D5}"/>
              </a:ext>
            </a:extLst>
          </p:cNvPr>
          <p:cNvCxnSpPr>
            <a:cxnSpLocks/>
          </p:cNvCxnSpPr>
          <p:nvPr/>
        </p:nvCxnSpPr>
        <p:spPr>
          <a:xfrm>
            <a:off x="894719" y="5290146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B296A35-2F59-4169-B9F1-C9BBA5894B72}"/>
              </a:ext>
            </a:extLst>
          </p:cNvPr>
          <p:cNvCxnSpPr>
            <a:cxnSpLocks/>
          </p:cNvCxnSpPr>
          <p:nvPr/>
        </p:nvCxnSpPr>
        <p:spPr>
          <a:xfrm>
            <a:off x="3423759" y="5290146"/>
            <a:ext cx="2529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9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14213</TotalTime>
  <Words>487</Words>
  <Application>Microsoft Office PowerPoint</Application>
  <PresentationFormat>ワイド画面</PresentationFormat>
  <Paragraphs>161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240</cp:revision>
  <dcterms:created xsi:type="dcterms:W3CDTF">2017-12-20T12:04:47Z</dcterms:created>
  <dcterms:modified xsi:type="dcterms:W3CDTF">2018-02-07T10:10:54Z</dcterms:modified>
</cp:coreProperties>
</file>