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13" r:id="rId3"/>
    <p:sldId id="398" r:id="rId4"/>
    <p:sldId id="414" r:id="rId5"/>
    <p:sldId id="415" r:id="rId6"/>
    <p:sldId id="40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単回帰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例題を通して、単回帰を理解できる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873764" y="302052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上にモデリング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873764" y="1431142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873764" y="463135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9048677-31B1-421E-A771-65C3436DEDB9}"/>
              </a:ext>
            </a:extLst>
          </p:cNvPr>
          <p:cNvSpPr/>
          <p:nvPr/>
        </p:nvSpPr>
        <p:spPr>
          <a:xfrm>
            <a:off x="7695410" y="2576320"/>
            <a:ext cx="4103185" cy="24224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不動産の価格を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単回帰で予想する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736F12-7614-4267-91C8-69ECB473CE02}"/>
              </a:ext>
            </a:extLst>
          </p:cNvPr>
          <p:cNvSpPr txBox="1"/>
          <p:nvPr/>
        </p:nvSpPr>
        <p:spPr>
          <a:xfrm>
            <a:off x="9269948" y="17945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</a:p>
        </p:txBody>
      </p:sp>
    </p:spTree>
    <p:extLst>
      <p:ext uri="{BB962C8B-B14F-4D97-AF65-F5344CB8AC3E}">
        <p14:creationId xmlns:p14="http://schemas.microsoft.com/office/powerpoint/2010/main" val="1690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不動産価格の単回帰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6104709" y="1911050"/>
            <a:ext cx="5303520" cy="24613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物件の固有番号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部屋の大きさ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</a:t>
            </a:r>
            <a:r>
              <a:rPr lang="en-US" altLang="ja-JP" sz="3200" baseline="30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room: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間取り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value: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1AE818-0C19-4310-952A-01A23BD9DAF0}"/>
              </a:ext>
            </a:extLst>
          </p:cNvPr>
          <p:cNvSpPr/>
          <p:nvPr/>
        </p:nvSpPr>
        <p:spPr>
          <a:xfrm>
            <a:off x="7184573" y="1189656"/>
            <a:ext cx="301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C24F88-A5FB-453B-9198-292D877EC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37" y="2157699"/>
            <a:ext cx="2975017" cy="42394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1330515" y="1386639"/>
            <a:ext cx="3999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real_estate1.xlsx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DB80C0-753A-497C-856E-24C87C8833AD}"/>
              </a:ext>
            </a:extLst>
          </p:cNvPr>
          <p:cNvSpPr/>
          <p:nvPr/>
        </p:nvSpPr>
        <p:spPr>
          <a:xfrm>
            <a:off x="6104709" y="5018761"/>
            <a:ext cx="5303520" cy="12796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は部屋の大きさ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がかなり相関している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56C-8C42-4C3C-A266-197772E3F771}"/>
              </a:ext>
            </a:extLst>
          </p:cNvPr>
          <p:cNvSpPr/>
          <p:nvPr/>
        </p:nvSpPr>
        <p:spPr>
          <a:xfrm>
            <a:off x="7445829" y="4372430"/>
            <a:ext cx="378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事前の知識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統計モデルの作成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143173" y="127685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79F141D-B3BA-41F3-94B6-E80BC1F3D16C}"/>
              </a:ext>
            </a:extLst>
          </p:cNvPr>
          <p:cNvSpPr>
            <a:spLocks noChangeAspect="1"/>
          </p:cNvSpPr>
          <p:nvPr/>
        </p:nvSpPr>
        <p:spPr>
          <a:xfrm>
            <a:off x="648798" y="2007627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61549DA-EC71-4A7A-88CE-3BEEB6AC3F4A}"/>
              </a:ext>
            </a:extLst>
          </p:cNvPr>
          <p:cNvSpPr>
            <a:spLocks noChangeAspect="1"/>
          </p:cNvSpPr>
          <p:nvPr/>
        </p:nvSpPr>
        <p:spPr>
          <a:xfrm>
            <a:off x="766735" y="4067755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C9E4267-436A-4B06-91DF-E5A0DFEE1C4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1091836" y="2893702"/>
            <a:ext cx="9249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5434E8-8FF2-4943-BCAC-7BBE1C4A6A43}"/>
              </a:ext>
            </a:extLst>
          </p:cNvPr>
          <p:cNvCxnSpPr>
            <a:cxnSpLocks/>
          </p:cNvCxnSpPr>
          <p:nvPr/>
        </p:nvCxnSpPr>
        <p:spPr>
          <a:xfrm flipH="1">
            <a:off x="1436109" y="2917388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C6D270C-4B59-47FC-9A4D-04016A3BE491}"/>
              </a:ext>
            </a:extLst>
          </p:cNvPr>
          <p:cNvSpPr>
            <a:spLocks noChangeAspect="1"/>
          </p:cNvSpPr>
          <p:nvPr/>
        </p:nvSpPr>
        <p:spPr>
          <a:xfrm>
            <a:off x="1977911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B7C818-60C1-4623-81CC-5DD498F81007}"/>
              </a:ext>
            </a:extLst>
          </p:cNvPr>
          <p:cNvSpPr/>
          <p:nvPr/>
        </p:nvSpPr>
        <p:spPr>
          <a:xfrm>
            <a:off x="513805" y="3494512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53ED65E6-75A6-4BC0-AC30-0E19B2654E38}"/>
              </a:ext>
            </a:extLst>
          </p:cNvPr>
          <p:cNvSpPr>
            <a:spLocks noChangeAspect="1"/>
          </p:cNvSpPr>
          <p:nvPr/>
        </p:nvSpPr>
        <p:spPr>
          <a:xfrm>
            <a:off x="2764339" y="4398269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E4FC18B-8F2F-477B-83E7-63E36C9B6CAB}"/>
              </a:ext>
            </a:extLst>
          </p:cNvPr>
          <p:cNvSpPr>
            <a:spLocks noChangeAspect="1"/>
          </p:cNvSpPr>
          <p:nvPr/>
        </p:nvSpPr>
        <p:spPr>
          <a:xfrm>
            <a:off x="1745863" y="5763325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E54A641-6A7D-4B65-B1E1-DEBA051B4CFC}"/>
              </a:ext>
            </a:extLst>
          </p:cNvPr>
          <p:cNvCxnSpPr>
            <a:cxnSpLocks/>
            <a:stCxn id="28" idx="2"/>
            <a:endCxn id="14" idx="6"/>
          </p:cNvCxnSpPr>
          <p:nvPr/>
        </p:nvCxnSpPr>
        <p:spPr>
          <a:xfrm flipH="1">
            <a:off x="1601935" y="4470269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4148891-99C8-419A-AE2E-F6EF3BB5D68A}"/>
              </a:ext>
            </a:extLst>
          </p:cNvPr>
          <p:cNvCxnSpPr>
            <a:cxnSpLocks/>
          </p:cNvCxnSpPr>
          <p:nvPr/>
        </p:nvCxnSpPr>
        <p:spPr>
          <a:xfrm flipH="1" flipV="1">
            <a:off x="1389455" y="4916644"/>
            <a:ext cx="588456" cy="83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87ABF0-EA08-4982-92FA-C36EC3E53EBA}"/>
              </a:ext>
            </a:extLst>
          </p:cNvPr>
          <p:cNvSpPr/>
          <p:nvPr/>
        </p:nvSpPr>
        <p:spPr>
          <a:xfrm>
            <a:off x="2543766" y="36943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DAED88A-B6C5-441D-9A74-4661CAACAAB2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1CFC400-27C6-4CC1-A458-6E4F77951BBD}"/>
              </a:ext>
            </a:extLst>
          </p:cNvPr>
          <p:cNvSpPr/>
          <p:nvPr/>
        </p:nvSpPr>
        <p:spPr>
          <a:xfrm>
            <a:off x="2888364" y="4777247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089629-4D33-4AAA-A62C-F0E42873EEB6}"/>
              </a:ext>
            </a:extLst>
          </p:cNvPr>
          <p:cNvSpPr/>
          <p:nvPr/>
        </p:nvSpPr>
        <p:spPr>
          <a:xfrm>
            <a:off x="3706170" y="3428773"/>
            <a:ext cx="23663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部屋の大きさ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</a:t>
            </a:r>
            <a:r>
              <a:rPr lang="en-US" altLang="ja-JP" sz="2000" baseline="30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0FBDEE8-3C86-49D9-BCCC-5196AE97B982}"/>
              </a:ext>
            </a:extLst>
          </p:cNvPr>
          <p:cNvSpPr/>
          <p:nvPr/>
        </p:nvSpPr>
        <p:spPr>
          <a:xfrm>
            <a:off x="5967866" y="2110249"/>
            <a:ext cx="5303520" cy="7227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物件価格は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ax + b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6A28A4E-992F-4AD2-9AB1-DAB841CFC621}"/>
              </a:ext>
            </a:extLst>
          </p:cNvPr>
          <p:cNvSpPr/>
          <p:nvPr/>
        </p:nvSpPr>
        <p:spPr>
          <a:xfrm>
            <a:off x="5967865" y="3030660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/>
              <p:nvPr/>
            </p:nvSpPr>
            <p:spPr>
              <a:xfrm>
                <a:off x="6045411" y="4819783"/>
                <a:ext cx="5303520" cy="7079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 ~ 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𝑎𝑥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σ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11" y="4819783"/>
                <a:ext cx="5303520" cy="70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386000A-0B34-49AD-82E2-0A902D4F4EB8}"/>
              </a:ext>
            </a:extLst>
          </p:cNvPr>
          <p:cNvSpPr/>
          <p:nvPr/>
        </p:nvSpPr>
        <p:spPr>
          <a:xfrm>
            <a:off x="7766712" y="4044498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0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統計モデルの作成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143173" y="127685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79F141D-B3BA-41F3-94B6-E80BC1F3D16C}"/>
              </a:ext>
            </a:extLst>
          </p:cNvPr>
          <p:cNvSpPr>
            <a:spLocks noChangeAspect="1"/>
          </p:cNvSpPr>
          <p:nvPr/>
        </p:nvSpPr>
        <p:spPr>
          <a:xfrm>
            <a:off x="648798" y="2007627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61549DA-EC71-4A7A-88CE-3BEEB6AC3F4A}"/>
              </a:ext>
            </a:extLst>
          </p:cNvPr>
          <p:cNvSpPr>
            <a:spLocks noChangeAspect="1"/>
          </p:cNvSpPr>
          <p:nvPr/>
        </p:nvSpPr>
        <p:spPr>
          <a:xfrm>
            <a:off x="766735" y="4067755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C9E4267-436A-4B06-91DF-E5A0DFEE1C4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1091836" y="2893702"/>
            <a:ext cx="9249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5434E8-8FF2-4943-BCAC-7BBE1C4A6A43}"/>
              </a:ext>
            </a:extLst>
          </p:cNvPr>
          <p:cNvCxnSpPr>
            <a:cxnSpLocks/>
          </p:cNvCxnSpPr>
          <p:nvPr/>
        </p:nvCxnSpPr>
        <p:spPr>
          <a:xfrm flipH="1">
            <a:off x="1436109" y="2917388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C6D270C-4B59-47FC-9A4D-04016A3BE491}"/>
              </a:ext>
            </a:extLst>
          </p:cNvPr>
          <p:cNvSpPr>
            <a:spLocks noChangeAspect="1"/>
          </p:cNvSpPr>
          <p:nvPr/>
        </p:nvSpPr>
        <p:spPr>
          <a:xfrm>
            <a:off x="1977911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B7C818-60C1-4623-81CC-5DD498F81007}"/>
              </a:ext>
            </a:extLst>
          </p:cNvPr>
          <p:cNvSpPr/>
          <p:nvPr/>
        </p:nvSpPr>
        <p:spPr>
          <a:xfrm>
            <a:off x="513805" y="3494512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53ED65E6-75A6-4BC0-AC30-0E19B2654E38}"/>
              </a:ext>
            </a:extLst>
          </p:cNvPr>
          <p:cNvSpPr>
            <a:spLocks noChangeAspect="1"/>
          </p:cNvSpPr>
          <p:nvPr/>
        </p:nvSpPr>
        <p:spPr>
          <a:xfrm>
            <a:off x="2764339" y="4398269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E4FC18B-8F2F-477B-83E7-63E36C9B6CAB}"/>
              </a:ext>
            </a:extLst>
          </p:cNvPr>
          <p:cNvSpPr>
            <a:spLocks noChangeAspect="1"/>
          </p:cNvSpPr>
          <p:nvPr/>
        </p:nvSpPr>
        <p:spPr>
          <a:xfrm>
            <a:off x="1745863" y="5763325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E54A641-6A7D-4B65-B1E1-DEBA051B4CFC}"/>
              </a:ext>
            </a:extLst>
          </p:cNvPr>
          <p:cNvCxnSpPr>
            <a:cxnSpLocks/>
            <a:stCxn id="28" idx="2"/>
            <a:endCxn id="14" idx="6"/>
          </p:cNvCxnSpPr>
          <p:nvPr/>
        </p:nvCxnSpPr>
        <p:spPr>
          <a:xfrm flipH="1">
            <a:off x="1601935" y="4470269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4148891-99C8-419A-AE2E-F6EF3BB5D68A}"/>
              </a:ext>
            </a:extLst>
          </p:cNvPr>
          <p:cNvCxnSpPr>
            <a:cxnSpLocks/>
          </p:cNvCxnSpPr>
          <p:nvPr/>
        </p:nvCxnSpPr>
        <p:spPr>
          <a:xfrm flipH="1" flipV="1">
            <a:off x="1389455" y="4916644"/>
            <a:ext cx="588456" cy="83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87ABF0-EA08-4982-92FA-C36EC3E53EBA}"/>
              </a:ext>
            </a:extLst>
          </p:cNvPr>
          <p:cNvSpPr/>
          <p:nvPr/>
        </p:nvSpPr>
        <p:spPr>
          <a:xfrm>
            <a:off x="2543766" y="36943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DAED88A-B6C5-441D-9A74-4661CAACAAB2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1CFC400-27C6-4CC1-A458-6E4F77951BBD}"/>
              </a:ext>
            </a:extLst>
          </p:cNvPr>
          <p:cNvSpPr/>
          <p:nvPr/>
        </p:nvSpPr>
        <p:spPr>
          <a:xfrm>
            <a:off x="2888364" y="4777247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089629-4D33-4AAA-A62C-F0E42873EEB6}"/>
              </a:ext>
            </a:extLst>
          </p:cNvPr>
          <p:cNvSpPr/>
          <p:nvPr/>
        </p:nvSpPr>
        <p:spPr>
          <a:xfrm>
            <a:off x="3706170" y="3428773"/>
            <a:ext cx="23663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部屋の大きさ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</a:t>
            </a:r>
            <a:r>
              <a:rPr lang="en-US" altLang="ja-JP" sz="2000" baseline="30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/>
              <p:nvPr/>
            </p:nvSpPr>
            <p:spPr>
              <a:xfrm>
                <a:off x="6045411" y="4819783"/>
                <a:ext cx="5303520" cy="7079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 ~ 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𝑎𝑥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σ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11" y="4819783"/>
                <a:ext cx="5303520" cy="70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386000A-0B34-49AD-82E2-0A902D4F4EB8}"/>
              </a:ext>
            </a:extLst>
          </p:cNvPr>
          <p:cNvSpPr/>
          <p:nvPr/>
        </p:nvSpPr>
        <p:spPr>
          <a:xfrm>
            <a:off x="7766712" y="4044498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1D139D-703B-4127-BE25-87B3AF4800B7}"/>
              </a:ext>
            </a:extLst>
          </p:cNvPr>
          <p:cNvSpPr/>
          <p:nvPr/>
        </p:nvSpPr>
        <p:spPr>
          <a:xfrm>
            <a:off x="1631648" y="5706446"/>
            <a:ext cx="1099759" cy="10690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6135167-C26E-4888-A126-571784B307EA}"/>
              </a:ext>
            </a:extLst>
          </p:cNvPr>
          <p:cNvSpPr/>
          <p:nvPr/>
        </p:nvSpPr>
        <p:spPr>
          <a:xfrm>
            <a:off x="2973600" y="5917819"/>
            <a:ext cx="228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710F68-D0BC-4D93-9B1B-FC8C7FF46627}"/>
              </a:ext>
            </a:extLst>
          </p:cNvPr>
          <p:cNvSpPr/>
          <p:nvPr/>
        </p:nvSpPr>
        <p:spPr>
          <a:xfrm>
            <a:off x="5967866" y="2110249"/>
            <a:ext cx="5303520" cy="7227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物件価格は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ax + b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74DC8D9-1A80-43D1-B038-533F810EAD04}"/>
              </a:ext>
            </a:extLst>
          </p:cNvPr>
          <p:cNvSpPr/>
          <p:nvPr/>
        </p:nvSpPr>
        <p:spPr>
          <a:xfrm>
            <a:off x="5967865" y="3030660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F7A6DE2-F74E-44DA-AF27-57EE61CE96F9}"/>
              </a:ext>
            </a:extLst>
          </p:cNvPr>
          <p:cNvSpPr/>
          <p:nvPr/>
        </p:nvSpPr>
        <p:spPr>
          <a:xfrm>
            <a:off x="608400" y="3702749"/>
            <a:ext cx="2806070" cy="16650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B5E5F6D-C852-42E0-85CA-B30E8E1B7689}"/>
              </a:ext>
            </a:extLst>
          </p:cNvPr>
          <p:cNvSpPr/>
          <p:nvPr/>
        </p:nvSpPr>
        <p:spPr>
          <a:xfrm>
            <a:off x="971012" y="3049215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</a:t>
            </a:r>
            <a:endParaRPr lang="en-US" altLang="ja-JP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FD0506-1FCD-4803-ADA3-A64A8AA5E5C2}"/>
              </a:ext>
            </a:extLst>
          </p:cNvPr>
          <p:cNvSpPr/>
          <p:nvPr/>
        </p:nvSpPr>
        <p:spPr>
          <a:xfrm>
            <a:off x="513805" y="1917891"/>
            <a:ext cx="2516271" cy="10690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CC76EB3-4D90-45C1-BD93-EAE60B07426F}"/>
              </a:ext>
            </a:extLst>
          </p:cNvPr>
          <p:cNvSpPr/>
          <p:nvPr/>
        </p:nvSpPr>
        <p:spPr>
          <a:xfrm>
            <a:off x="3151417" y="2127498"/>
            <a:ext cx="228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82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970244" y="2811319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36745" y="2070565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EA476D-2D4D-4167-A603-B4087432D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5" y="2580486"/>
            <a:ext cx="2012877" cy="340890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692621" y="143114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FB0F8CA-9A66-47F7-BBC5-6D6F992A3CE9}"/>
              </a:ext>
            </a:extLst>
          </p:cNvPr>
          <p:cNvSpPr>
            <a:spLocks noChangeAspect="1"/>
          </p:cNvSpPr>
          <p:nvPr/>
        </p:nvSpPr>
        <p:spPr>
          <a:xfrm>
            <a:off x="3993095" y="2350492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6B89760-BC4B-485A-B2BE-37F169BEEFFA}"/>
              </a:ext>
            </a:extLst>
          </p:cNvPr>
          <p:cNvSpPr>
            <a:spLocks noChangeAspect="1"/>
          </p:cNvSpPr>
          <p:nvPr/>
        </p:nvSpPr>
        <p:spPr>
          <a:xfrm>
            <a:off x="4879170" y="4398637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BB81B0-AD02-4066-BDF5-DC6D89C23FDD}"/>
              </a:ext>
            </a:extLst>
          </p:cNvPr>
          <p:cNvSpPr txBox="1"/>
          <p:nvPr/>
        </p:nvSpPr>
        <p:spPr>
          <a:xfrm>
            <a:off x="5680570" y="45569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9AB784-B1F3-4C91-B5A4-23BA7308B62F}"/>
              </a:ext>
            </a:extLst>
          </p:cNvPr>
          <p:cNvSpPr>
            <a:spLocks noChangeAspect="1"/>
          </p:cNvSpPr>
          <p:nvPr/>
        </p:nvSpPr>
        <p:spPr>
          <a:xfrm>
            <a:off x="6320659" y="4416118"/>
            <a:ext cx="835596" cy="8355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BA2C695-8AF0-4C98-9338-18A7DEF49603}"/>
              </a:ext>
            </a:extLst>
          </p:cNvPr>
          <p:cNvSpPr>
            <a:spLocks noChangeAspect="1"/>
          </p:cNvSpPr>
          <p:nvPr/>
        </p:nvSpPr>
        <p:spPr>
          <a:xfrm>
            <a:off x="2766293" y="4432188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43730C-7DBB-4C61-8B4B-124C31AD1F11}"/>
              </a:ext>
            </a:extLst>
          </p:cNvPr>
          <p:cNvSpPr>
            <a:spLocks noChangeAspect="1"/>
          </p:cNvSpPr>
          <p:nvPr/>
        </p:nvSpPr>
        <p:spPr>
          <a:xfrm>
            <a:off x="3852386" y="44226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CDBBAA-C2D7-4744-B3D1-B2CEC867F8B8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 flipH="1">
            <a:off x="3183893" y="3236567"/>
            <a:ext cx="1252240" cy="11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61D50-DFFC-4635-8695-AEE1C5325EFE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4269986" y="3236567"/>
            <a:ext cx="166147" cy="1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740486-FDC9-4C11-B91F-2187E3DA44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4436133" y="3236567"/>
            <a:ext cx="860637" cy="11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F52CCD-3D00-440E-8A57-25F0EC5BF11A}"/>
              </a:ext>
            </a:extLst>
          </p:cNvPr>
          <p:cNvCxnSpPr>
            <a:cxnSpLocks/>
            <a:stCxn id="23" idx="4"/>
            <a:endCxn id="27" idx="1"/>
          </p:cNvCxnSpPr>
          <p:nvPr/>
        </p:nvCxnSpPr>
        <p:spPr>
          <a:xfrm>
            <a:off x="4436133" y="3236567"/>
            <a:ext cx="2006896" cy="13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9180A0-C5B4-4569-905B-EA7454B6708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3347099" y="3164124"/>
            <a:ext cx="2363066" cy="12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79A3F0-AF3E-4D06-A44D-A67F2717220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408601" y="3164124"/>
            <a:ext cx="1301564" cy="12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A4CD3B-8C1C-4250-AFCC-13F65F21B277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5432913" y="3164124"/>
            <a:ext cx="277252" cy="12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EDAA153-A32D-47DA-802A-7362330D63FC}"/>
              </a:ext>
            </a:extLst>
          </p:cNvPr>
          <p:cNvCxnSpPr>
            <a:cxnSpLocks/>
            <a:stCxn id="40" idx="4"/>
            <a:endCxn id="27" idx="0"/>
          </p:cNvCxnSpPr>
          <p:nvPr/>
        </p:nvCxnSpPr>
        <p:spPr>
          <a:xfrm>
            <a:off x="5710165" y="3164124"/>
            <a:ext cx="1028292" cy="12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35E69ECB-D0F6-48D5-A806-9D0F09566B26}"/>
              </a:ext>
            </a:extLst>
          </p:cNvPr>
          <p:cNvSpPr>
            <a:spLocks noChangeAspect="1"/>
          </p:cNvSpPr>
          <p:nvPr/>
        </p:nvSpPr>
        <p:spPr>
          <a:xfrm>
            <a:off x="5267127" y="2278049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14003</TotalTime>
  <Words>317</Words>
  <Application>Microsoft Office PowerPoint</Application>
  <PresentationFormat>ワイド画面</PresentationFormat>
  <Paragraphs>75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257</cp:revision>
  <dcterms:created xsi:type="dcterms:W3CDTF">2017-12-20T12:04:47Z</dcterms:created>
  <dcterms:modified xsi:type="dcterms:W3CDTF">2018-02-17T13:02:46Z</dcterms:modified>
</cp:coreProperties>
</file>