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13" r:id="rId3"/>
    <p:sldId id="398" r:id="rId4"/>
    <p:sldId id="419" r:id="rId5"/>
    <p:sldId id="414" r:id="rId6"/>
    <p:sldId id="418" r:id="rId7"/>
    <p:sldId id="40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重回帰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例題を通して、重回帰を理解できる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873764" y="302052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上にモデリング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873764" y="1431142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873764" y="463135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9048677-31B1-421E-A771-65C3436DEDB9}"/>
              </a:ext>
            </a:extLst>
          </p:cNvPr>
          <p:cNvSpPr/>
          <p:nvPr/>
        </p:nvSpPr>
        <p:spPr>
          <a:xfrm>
            <a:off x="7695410" y="2576320"/>
            <a:ext cx="4103185" cy="24224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不動産の価格を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複数の説明変数から予想する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736F12-7614-4267-91C8-69ECB473CE02}"/>
              </a:ext>
            </a:extLst>
          </p:cNvPr>
          <p:cNvSpPr txBox="1"/>
          <p:nvPr/>
        </p:nvSpPr>
        <p:spPr>
          <a:xfrm>
            <a:off x="9269948" y="17945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</a:p>
        </p:txBody>
      </p:sp>
    </p:spTree>
    <p:extLst>
      <p:ext uri="{BB962C8B-B14F-4D97-AF65-F5344CB8AC3E}">
        <p14:creationId xmlns:p14="http://schemas.microsoft.com/office/powerpoint/2010/main" val="1690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不動産価格の重回帰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1568331" y="1357052"/>
            <a:ext cx="33682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real_estate2.xlsx</a:t>
            </a:r>
          </a:p>
        </p:txBody>
      </p:sp>
      <p:pic>
        <p:nvPicPr>
          <p:cNvPr id="3" name="図 2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907CBE4-2514-4C1A-9AD1-48DED0A02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2" y="2131526"/>
            <a:ext cx="4333403" cy="387794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0FA241-09DF-4FC1-ACE3-E4D66D2EB7C2}"/>
              </a:ext>
            </a:extLst>
          </p:cNvPr>
          <p:cNvSpPr/>
          <p:nvPr/>
        </p:nvSpPr>
        <p:spPr>
          <a:xfrm>
            <a:off x="5956504" y="1720582"/>
            <a:ext cx="5564377" cy="330690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物件の固有番号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station: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最寄り駅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distance: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駅からの距離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部屋の大きさ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</a:t>
            </a:r>
            <a:r>
              <a:rPr lang="en-US" altLang="ja-JP" sz="2400" baseline="30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room: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間取り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year: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建てられた年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[year]</a:t>
            </a: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type: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住宅のタイプ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value: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不動産価格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7EA63-4A05-4A0C-BA15-67E7BA2C4434}"/>
              </a:ext>
            </a:extLst>
          </p:cNvPr>
          <p:cNvSpPr/>
          <p:nvPr/>
        </p:nvSpPr>
        <p:spPr>
          <a:xfrm>
            <a:off x="6962864" y="1276858"/>
            <a:ext cx="301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1149E2-5CBD-4DAE-A12F-3973EE6AAD7A}"/>
              </a:ext>
            </a:extLst>
          </p:cNvPr>
          <p:cNvSpPr/>
          <p:nvPr/>
        </p:nvSpPr>
        <p:spPr>
          <a:xfrm>
            <a:off x="6804871" y="5102869"/>
            <a:ext cx="301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事前知識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D6BA23-FA5A-411C-9FAB-D65268832E94}"/>
              </a:ext>
            </a:extLst>
          </p:cNvPr>
          <p:cNvSpPr/>
          <p:nvPr/>
        </p:nvSpPr>
        <p:spPr>
          <a:xfrm>
            <a:off x="5956504" y="5625493"/>
            <a:ext cx="5564377" cy="7667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築年数は物件価格にかなり利く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不動産価格の重回帰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1568331" y="1357052"/>
            <a:ext cx="33682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real_estate2.xlsx</a:t>
            </a:r>
          </a:p>
        </p:txBody>
      </p:sp>
      <p:pic>
        <p:nvPicPr>
          <p:cNvPr id="3" name="図 2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907CBE4-2514-4C1A-9AD1-48DED0A02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2" y="2131526"/>
            <a:ext cx="4333403" cy="387794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0D3220-E2A6-4D70-8C9B-2FFE04E05578}"/>
              </a:ext>
            </a:extLst>
          </p:cNvPr>
          <p:cNvSpPr/>
          <p:nvPr/>
        </p:nvSpPr>
        <p:spPr>
          <a:xfrm>
            <a:off x="5956504" y="1720582"/>
            <a:ext cx="5564377" cy="330690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物件の固有番号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station: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最寄り駅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distance: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駅からの距離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space: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部屋の大きさ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</a:t>
            </a:r>
            <a:r>
              <a:rPr lang="en-US" altLang="ja-JP" sz="2400" baseline="30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room: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間取り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year: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建てられた年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[year]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type: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住宅のタイプ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value: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不動産価格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5EA369-7324-4EFE-B1BF-ABBB3D6A6062}"/>
              </a:ext>
            </a:extLst>
          </p:cNvPr>
          <p:cNvSpPr/>
          <p:nvPr/>
        </p:nvSpPr>
        <p:spPr>
          <a:xfrm>
            <a:off x="6962864" y="1276858"/>
            <a:ext cx="301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D3E58BE-B4FF-4A3E-ADD2-581988851309}"/>
              </a:ext>
            </a:extLst>
          </p:cNvPr>
          <p:cNvSpPr/>
          <p:nvPr/>
        </p:nvSpPr>
        <p:spPr>
          <a:xfrm>
            <a:off x="6804871" y="5102869"/>
            <a:ext cx="301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事前知識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3EA3B6-630C-410C-9918-34C051BF51DF}"/>
              </a:ext>
            </a:extLst>
          </p:cNvPr>
          <p:cNvSpPr/>
          <p:nvPr/>
        </p:nvSpPr>
        <p:spPr>
          <a:xfrm>
            <a:off x="5956504" y="5625493"/>
            <a:ext cx="5564377" cy="7667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築年数は物件価格にかなり利く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EB4820-7416-444D-82B9-629E883F342A}"/>
              </a:ext>
            </a:extLst>
          </p:cNvPr>
          <p:cNvSpPr/>
          <p:nvPr/>
        </p:nvSpPr>
        <p:spPr>
          <a:xfrm>
            <a:off x="8995953" y="2425906"/>
            <a:ext cx="3013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赤字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説明変数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4E4283-041A-41E1-91FA-9E0426604510}"/>
              </a:ext>
            </a:extLst>
          </p:cNvPr>
          <p:cNvSpPr/>
          <p:nvPr/>
        </p:nvSpPr>
        <p:spPr>
          <a:xfrm>
            <a:off x="8995952" y="3962227"/>
            <a:ext cx="3013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青字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目的変数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09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統計モデルの作成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143173" y="127685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79F141D-B3BA-41F3-94B6-E80BC1F3D16C}"/>
              </a:ext>
            </a:extLst>
          </p:cNvPr>
          <p:cNvSpPr>
            <a:spLocks noChangeAspect="1"/>
          </p:cNvSpPr>
          <p:nvPr/>
        </p:nvSpPr>
        <p:spPr>
          <a:xfrm>
            <a:off x="648798" y="2007627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61549DA-EC71-4A7A-88CE-3BEEB6AC3F4A}"/>
              </a:ext>
            </a:extLst>
          </p:cNvPr>
          <p:cNvSpPr>
            <a:spLocks noChangeAspect="1"/>
          </p:cNvSpPr>
          <p:nvPr/>
        </p:nvSpPr>
        <p:spPr>
          <a:xfrm>
            <a:off x="766735" y="4067755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C9E4267-436A-4B06-91DF-E5A0DFEE1C4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1091836" y="2893702"/>
            <a:ext cx="9249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5434E8-8FF2-4943-BCAC-7BBE1C4A6A43}"/>
              </a:ext>
            </a:extLst>
          </p:cNvPr>
          <p:cNvCxnSpPr>
            <a:cxnSpLocks/>
          </p:cNvCxnSpPr>
          <p:nvPr/>
        </p:nvCxnSpPr>
        <p:spPr>
          <a:xfrm flipH="1">
            <a:off x="1436109" y="2917388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C6D270C-4B59-47FC-9A4D-04016A3BE491}"/>
              </a:ext>
            </a:extLst>
          </p:cNvPr>
          <p:cNvSpPr>
            <a:spLocks noChangeAspect="1"/>
          </p:cNvSpPr>
          <p:nvPr/>
        </p:nvSpPr>
        <p:spPr>
          <a:xfrm>
            <a:off x="1977911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B7C818-60C1-4623-81CC-5DD498F81007}"/>
              </a:ext>
            </a:extLst>
          </p:cNvPr>
          <p:cNvSpPr/>
          <p:nvPr/>
        </p:nvSpPr>
        <p:spPr>
          <a:xfrm>
            <a:off x="513805" y="3494512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53ED65E6-75A6-4BC0-AC30-0E19B2654E38}"/>
              </a:ext>
            </a:extLst>
          </p:cNvPr>
          <p:cNvSpPr>
            <a:spLocks noChangeAspect="1"/>
          </p:cNvSpPr>
          <p:nvPr/>
        </p:nvSpPr>
        <p:spPr>
          <a:xfrm>
            <a:off x="2881049" y="4230144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E54A641-6A7D-4B65-B1E1-DEBA051B4CF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718645" y="4302144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87ABF0-EA08-4982-92FA-C36EC3E53EBA}"/>
              </a:ext>
            </a:extLst>
          </p:cNvPr>
          <p:cNvSpPr/>
          <p:nvPr/>
        </p:nvSpPr>
        <p:spPr>
          <a:xfrm>
            <a:off x="2660476" y="3526230"/>
            <a:ext cx="63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36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DAED88A-B6C5-441D-9A74-4661CAACAAB2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1CFC400-27C6-4CC1-A458-6E4F77951BBD}"/>
              </a:ext>
            </a:extLst>
          </p:cNvPr>
          <p:cNvSpPr/>
          <p:nvPr/>
        </p:nvSpPr>
        <p:spPr>
          <a:xfrm>
            <a:off x="658229" y="4843638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089629-4D33-4AAA-A62C-F0E42873EEB6}"/>
              </a:ext>
            </a:extLst>
          </p:cNvPr>
          <p:cNvSpPr/>
          <p:nvPr/>
        </p:nvSpPr>
        <p:spPr>
          <a:xfrm>
            <a:off x="3656716" y="2932719"/>
            <a:ext cx="188705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距離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築年数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距離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築年数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0FBDEE8-3C86-49D9-BCCC-5196AE97B982}"/>
              </a:ext>
            </a:extLst>
          </p:cNvPr>
          <p:cNvSpPr/>
          <p:nvPr/>
        </p:nvSpPr>
        <p:spPr>
          <a:xfrm>
            <a:off x="5789029" y="1923189"/>
            <a:ext cx="6193965" cy="151251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物件価格は駅からの距離、部屋の大きさ、築年数の線形結合で表せる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 = d x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s x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e x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b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386000A-0B34-49AD-82E2-0A902D4F4EB8}"/>
              </a:ext>
            </a:extLst>
          </p:cNvPr>
          <p:cNvSpPr/>
          <p:nvPr/>
        </p:nvSpPr>
        <p:spPr>
          <a:xfrm>
            <a:off x="7781381" y="4450045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1B02AC3-9653-4CB1-BA33-9D3273C82172}"/>
              </a:ext>
            </a:extLst>
          </p:cNvPr>
          <p:cNvSpPr>
            <a:spLocks noChangeAspect="1"/>
          </p:cNvSpPr>
          <p:nvPr/>
        </p:nvSpPr>
        <p:spPr>
          <a:xfrm>
            <a:off x="3151417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29F1F7-E3AA-4C09-A70F-491C506887A0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1601935" y="2787625"/>
            <a:ext cx="1679245" cy="145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A2A4DFD1-87A8-492D-955D-42A4CCB65424}"/>
              </a:ext>
            </a:extLst>
          </p:cNvPr>
          <p:cNvSpPr>
            <a:spLocks noChangeAspect="1"/>
          </p:cNvSpPr>
          <p:nvPr/>
        </p:nvSpPr>
        <p:spPr>
          <a:xfrm>
            <a:off x="2298839" y="5804875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DAA6495-F63E-4F44-90A9-D33CFA6ACAD3}"/>
              </a:ext>
            </a:extLst>
          </p:cNvPr>
          <p:cNvSpPr>
            <a:spLocks noChangeAspect="1"/>
          </p:cNvSpPr>
          <p:nvPr/>
        </p:nvSpPr>
        <p:spPr>
          <a:xfrm>
            <a:off x="754823" y="5804875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F807B8B9-244A-4E91-AAED-6738DE65F3FC}"/>
              </a:ext>
            </a:extLst>
          </p:cNvPr>
          <p:cNvSpPr>
            <a:spLocks noChangeAspect="1"/>
          </p:cNvSpPr>
          <p:nvPr/>
        </p:nvSpPr>
        <p:spPr>
          <a:xfrm>
            <a:off x="3071929" y="4953527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CD27BF2-9064-4156-85A6-A4F5C5FC3944}"/>
              </a:ext>
            </a:extLst>
          </p:cNvPr>
          <p:cNvCxnSpPr>
            <a:cxnSpLocks/>
          </p:cNvCxnSpPr>
          <p:nvPr/>
        </p:nvCxnSpPr>
        <p:spPr>
          <a:xfrm flipH="1" flipV="1">
            <a:off x="1676785" y="4604018"/>
            <a:ext cx="1367507" cy="3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E2E8C7-B5C0-4AA7-82CD-4A4B3589E9D1}"/>
              </a:ext>
            </a:extLst>
          </p:cNvPr>
          <p:cNvSpPr/>
          <p:nvPr/>
        </p:nvSpPr>
        <p:spPr>
          <a:xfrm>
            <a:off x="2843801" y="4274250"/>
            <a:ext cx="63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36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22146008-4EBE-4284-BA16-FBF6168E8777}"/>
              </a:ext>
            </a:extLst>
          </p:cNvPr>
          <p:cNvSpPr>
            <a:spLocks noChangeAspect="1"/>
          </p:cNvSpPr>
          <p:nvPr/>
        </p:nvSpPr>
        <p:spPr>
          <a:xfrm>
            <a:off x="2022271" y="5237658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2572034-B06E-4B22-BDEC-E0FBC16A7128}"/>
              </a:ext>
            </a:extLst>
          </p:cNvPr>
          <p:cNvCxnSpPr>
            <a:cxnSpLocks/>
            <a:stCxn id="36" idx="1"/>
            <a:endCxn id="14" idx="5"/>
          </p:cNvCxnSpPr>
          <p:nvPr/>
        </p:nvCxnSpPr>
        <p:spPr>
          <a:xfrm flipH="1" flipV="1">
            <a:off x="1479623" y="4780643"/>
            <a:ext cx="563736" cy="47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BFBE29D-8F9C-4973-9B4D-CBEC61A6BF00}"/>
              </a:ext>
            </a:extLst>
          </p:cNvPr>
          <p:cNvSpPr/>
          <p:nvPr/>
        </p:nvSpPr>
        <p:spPr>
          <a:xfrm>
            <a:off x="2102859" y="4876908"/>
            <a:ext cx="63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36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A4D4673-A850-4DDB-953A-CB6A275F6C99}"/>
              </a:ext>
            </a:extLst>
          </p:cNvPr>
          <p:cNvCxnSpPr>
            <a:cxnSpLocks/>
          </p:cNvCxnSpPr>
          <p:nvPr/>
        </p:nvCxnSpPr>
        <p:spPr>
          <a:xfrm flipH="1" flipV="1">
            <a:off x="1418269" y="4884910"/>
            <a:ext cx="954851" cy="107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0DF085C-AAD1-48B1-9D48-2F0499AADDB1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184335" y="4902955"/>
            <a:ext cx="124898" cy="9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69AD73C-888A-4758-B66B-FA0DF5BA2893}"/>
                  </a:ext>
                </a:extLst>
              </p:cNvPr>
              <p:cNvSpPr/>
              <p:nvPr/>
            </p:nvSpPr>
            <p:spPr>
              <a:xfrm>
                <a:off x="5519554" y="5166803"/>
                <a:ext cx="6583680" cy="12886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]=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𝑑</m:t>
                      </m:r>
                      <m:sSub>
                        <m:sSub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𝑠</m:t>
                      </m:r>
                      <m:sSub>
                        <m:sSub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𝑒</m:t>
                      </m:r>
                      <m:sSub>
                        <m:sSub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lang="en-US" altLang="ja-JP" sz="3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 ~ 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r>
                        <a:rPr lang="en-US" altLang="ja-JP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],</m:t>
                      </m:r>
                      <m:r>
                        <m:rPr>
                          <m:sty m:val="p"/>
                        </m:rP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σ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69AD73C-888A-4758-B66B-FA0DF5BA2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554" y="5166803"/>
                <a:ext cx="6583680" cy="1288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7BCB0A1-DDCF-428E-8365-18E45B7DBCF1}"/>
              </a:ext>
            </a:extLst>
          </p:cNvPr>
          <p:cNvSpPr/>
          <p:nvPr/>
        </p:nvSpPr>
        <p:spPr>
          <a:xfrm>
            <a:off x="5789029" y="3607145"/>
            <a:ext cx="6193965" cy="6739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3B5E6FF1-2A94-467F-BD2D-EFCCE4E885C0}"/>
                  </a:ext>
                </a:extLst>
              </p:cNvPr>
              <p:cNvSpPr/>
              <p:nvPr/>
            </p:nvSpPr>
            <p:spPr>
              <a:xfrm>
                <a:off x="5519554" y="5166803"/>
                <a:ext cx="6583680" cy="12886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]=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𝑑</m:t>
                      </m:r>
                      <m:sSub>
                        <m:sSub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𝑠</m:t>
                      </m:r>
                      <m:sSub>
                        <m:sSub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𝑒</m:t>
                      </m:r>
                      <m:sSub>
                        <m:sSub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lang="en-US" altLang="ja-JP" sz="3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 ~ 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r>
                        <a:rPr lang="en-US" altLang="ja-JP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],</m:t>
                      </m:r>
                      <m:r>
                        <m:rPr>
                          <m:sty m:val="p"/>
                        </m:rP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σ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3B5E6FF1-2A94-467F-BD2D-EFCCE4E88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554" y="5166803"/>
                <a:ext cx="6583680" cy="128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統計モデルの作成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1337A8-B3A4-4D75-A4CC-74B876C3F70F}"/>
              </a:ext>
            </a:extLst>
          </p:cNvPr>
          <p:cNvSpPr/>
          <p:nvPr/>
        </p:nvSpPr>
        <p:spPr>
          <a:xfrm>
            <a:off x="8143173" y="127685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34989F9-65DC-44DE-8977-B9A8741D64E0}"/>
              </a:ext>
            </a:extLst>
          </p:cNvPr>
          <p:cNvSpPr>
            <a:spLocks noChangeAspect="1"/>
          </p:cNvSpPr>
          <p:nvPr/>
        </p:nvSpPr>
        <p:spPr>
          <a:xfrm>
            <a:off x="648798" y="2007627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FD93142-2F78-482F-948B-397EC49205C2}"/>
              </a:ext>
            </a:extLst>
          </p:cNvPr>
          <p:cNvSpPr>
            <a:spLocks noChangeAspect="1"/>
          </p:cNvSpPr>
          <p:nvPr/>
        </p:nvSpPr>
        <p:spPr>
          <a:xfrm>
            <a:off x="766735" y="4067755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FEADA-859D-409A-9251-06D5DABFD220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1091836" y="2893702"/>
            <a:ext cx="9249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D821C0E-8206-47D5-A05E-EB0A4A35D1A6}"/>
              </a:ext>
            </a:extLst>
          </p:cNvPr>
          <p:cNvCxnSpPr>
            <a:cxnSpLocks/>
          </p:cNvCxnSpPr>
          <p:nvPr/>
        </p:nvCxnSpPr>
        <p:spPr>
          <a:xfrm flipH="1">
            <a:off x="1436109" y="2917388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D3811478-A3C3-4178-BF84-F147E75CDD85}"/>
              </a:ext>
            </a:extLst>
          </p:cNvPr>
          <p:cNvSpPr>
            <a:spLocks noChangeAspect="1"/>
          </p:cNvSpPr>
          <p:nvPr/>
        </p:nvSpPr>
        <p:spPr>
          <a:xfrm>
            <a:off x="1977911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13B4C8E-85C1-4A06-A12C-617852C45197}"/>
              </a:ext>
            </a:extLst>
          </p:cNvPr>
          <p:cNvSpPr/>
          <p:nvPr/>
        </p:nvSpPr>
        <p:spPr>
          <a:xfrm>
            <a:off x="513805" y="3494512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63252DA5-6CC0-4AA7-8654-FC9FB4789EA4}"/>
              </a:ext>
            </a:extLst>
          </p:cNvPr>
          <p:cNvSpPr>
            <a:spLocks noChangeAspect="1"/>
          </p:cNvSpPr>
          <p:nvPr/>
        </p:nvSpPr>
        <p:spPr>
          <a:xfrm>
            <a:off x="2881049" y="4230144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9959CE-E3EA-4B2C-A519-AC4E7EE9D5B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718645" y="4302144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5635F88-35F7-44F7-9084-3F07BEE77002}"/>
              </a:ext>
            </a:extLst>
          </p:cNvPr>
          <p:cNvSpPr/>
          <p:nvPr/>
        </p:nvSpPr>
        <p:spPr>
          <a:xfrm>
            <a:off x="2660476" y="3526230"/>
            <a:ext cx="63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36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87ED1F-8412-4875-A0B2-C9840B911854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A37F594-EA30-497F-83E8-AC26BAB37ADB}"/>
              </a:ext>
            </a:extLst>
          </p:cNvPr>
          <p:cNvSpPr/>
          <p:nvPr/>
        </p:nvSpPr>
        <p:spPr>
          <a:xfrm>
            <a:off x="658229" y="4843638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B666455-A2C6-4C6C-BC73-8C002B6BD62D}"/>
              </a:ext>
            </a:extLst>
          </p:cNvPr>
          <p:cNvSpPr/>
          <p:nvPr/>
        </p:nvSpPr>
        <p:spPr>
          <a:xfrm>
            <a:off x="3656716" y="2932719"/>
            <a:ext cx="188705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距離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築年数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距離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築年数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68BEAC3-9F72-4AEA-BEDF-BE74077495EB}"/>
              </a:ext>
            </a:extLst>
          </p:cNvPr>
          <p:cNvSpPr/>
          <p:nvPr/>
        </p:nvSpPr>
        <p:spPr>
          <a:xfrm>
            <a:off x="5789029" y="1923189"/>
            <a:ext cx="6193965" cy="151251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物件価格は駅からの距離、部屋の大きさ、築年数の線形結合で表せる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 = d x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s x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e x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b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EFAEF91-C43A-4702-8636-71EA0E8C6676}"/>
              </a:ext>
            </a:extLst>
          </p:cNvPr>
          <p:cNvSpPr/>
          <p:nvPr/>
        </p:nvSpPr>
        <p:spPr>
          <a:xfrm>
            <a:off x="7781381" y="4450045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C80EA165-4410-48EA-8260-0B9558DAC327}"/>
              </a:ext>
            </a:extLst>
          </p:cNvPr>
          <p:cNvSpPr>
            <a:spLocks noChangeAspect="1"/>
          </p:cNvSpPr>
          <p:nvPr/>
        </p:nvSpPr>
        <p:spPr>
          <a:xfrm>
            <a:off x="3151417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A63B305-E733-468D-A6CF-AD17CA75AB9A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1601935" y="2787625"/>
            <a:ext cx="1679245" cy="145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CD5F786A-D05F-405E-B68B-3A89FBF69A9D}"/>
              </a:ext>
            </a:extLst>
          </p:cNvPr>
          <p:cNvSpPr>
            <a:spLocks noChangeAspect="1"/>
          </p:cNvSpPr>
          <p:nvPr/>
        </p:nvSpPr>
        <p:spPr>
          <a:xfrm>
            <a:off x="2298839" y="5804875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7A22FF7-758C-46B9-9D2D-2361E8CF218A}"/>
              </a:ext>
            </a:extLst>
          </p:cNvPr>
          <p:cNvSpPr>
            <a:spLocks noChangeAspect="1"/>
          </p:cNvSpPr>
          <p:nvPr/>
        </p:nvSpPr>
        <p:spPr>
          <a:xfrm>
            <a:off x="754823" y="5804875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4BCFF24B-419D-4597-859F-9FCBED2DE813}"/>
              </a:ext>
            </a:extLst>
          </p:cNvPr>
          <p:cNvSpPr>
            <a:spLocks noChangeAspect="1"/>
          </p:cNvSpPr>
          <p:nvPr/>
        </p:nvSpPr>
        <p:spPr>
          <a:xfrm>
            <a:off x="3071929" y="4953527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AEB79B1-3E42-435C-AB35-E65284F633E4}"/>
              </a:ext>
            </a:extLst>
          </p:cNvPr>
          <p:cNvCxnSpPr>
            <a:cxnSpLocks/>
          </p:cNvCxnSpPr>
          <p:nvPr/>
        </p:nvCxnSpPr>
        <p:spPr>
          <a:xfrm flipH="1" flipV="1">
            <a:off x="1676785" y="4604018"/>
            <a:ext cx="1367507" cy="3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CEEB981-BACD-4DBF-B0FB-8111A4095C3D}"/>
              </a:ext>
            </a:extLst>
          </p:cNvPr>
          <p:cNvSpPr/>
          <p:nvPr/>
        </p:nvSpPr>
        <p:spPr>
          <a:xfrm>
            <a:off x="2843801" y="4274250"/>
            <a:ext cx="63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36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3ED3F688-91F1-4170-A2DB-445742FF8E25}"/>
              </a:ext>
            </a:extLst>
          </p:cNvPr>
          <p:cNvSpPr>
            <a:spLocks noChangeAspect="1"/>
          </p:cNvSpPr>
          <p:nvPr/>
        </p:nvSpPr>
        <p:spPr>
          <a:xfrm>
            <a:off x="2022271" y="5237658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B246CC9-A6B7-4127-BC32-EBD63F712158}"/>
              </a:ext>
            </a:extLst>
          </p:cNvPr>
          <p:cNvCxnSpPr>
            <a:cxnSpLocks/>
            <a:stCxn id="59" idx="1"/>
            <a:endCxn id="31" idx="5"/>
          </p:cNvCxnSpPr>
          <p:nvPr/>
        </p:nvCxnSpPr>
        <p:spPr>
          <a:xfrm flipH="1" flipV="1">
            <a:off x="1479623" y="4780643"/>
            <a:ext cx="563736" cy="47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3C89A43-F064-4371-813C-013FA7070121}"/>
              </a:ext>
            </a:extLst>
          </p:cNvPr>
          <p:cNvSpPr/>
          <p:nvPr/>
        </p:nvSpPr>
        <p:spPr>
          <a:xfrm>
            <a:off x="2102859" y="4876908"/>
            <a:ext cx="63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36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171021A-92C0-4CEB-A49D-21C068833D87}"/>
              </a:ext>
            </a:extLst>
          </p:cNvPr>
          <p:cNvCxnSpPr>
            <a:cxnSpLocks/>
          </p:cNvCxnSpPr>
          <p:nvPr/>
        </p:nvCxnSpPr>
        <p:spPr>
          <a:xfrm flipH="1" flipV="1">
            <a:off x="1418269" y="4884910"/>
            <a:ext cx="954851" cy="107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8917035-69A8-4D09-9C25-C3E7B591665F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1184335" y="4902955"/>
            <a:ext cx="124898" cy="9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2705CA6-660C-4148-A032-AAB8438B8193}"/>
              </a:ext>
            </a:extLst>
          </p:cNvPr>
          <p:cNvSpPr/>
          <p:nvPr/>
        </p:nvSpPr>
        <p:spPr>
          <a:xfrm>
            <a:off x="5789029" y="3607145"/>
            <a:ext cx="6193965" cy="6739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BFD02DD-18A8-4B8C-9377-F95F01E20A9F}"/>
              </a:ext>
            </a:extLst>
          </p:cNvPr>
          <p:cNvSpPr/>
          <p:nvPr/>
        </p:nvSpPr>
        <p:spPr>
          <a:xfrm>
            <a:off x="608400" y="3702749"/>
            <a:ext cx="2803058" cy="1787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9338E83-EB39-4E4E-9784-DAFD95B00063}"/>
              </a:ext>
            </a:extLst>
          </p:cNvPr>
          <p:cNvSpPr/>
          <p:nvPr/>
        </p:nvSpPr>
        <p:spPr>
          <a:xfrm>
            <a:off x="971012" y="3049215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</a:t>
            </a:r>
            <a:endParaRPr lang="en-US" altLang="ja-JP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68A3733-E78A-4381-A79E-D445F66085FB}"/>
              </a:ext>
            </a:extLst>
          </p:cNvPr>
          <p:cNvSpPr/>
          <p:nvPr/>
        </p:nvSpPr>
        <p:spPr>
          <a:xfrm>
            <a:off x="513805" y="1917891"/>
            <a:ext cx="3655523" cy="10690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299CA88-1761-40A4-AC99-7D32D36312DD}"/>
              </a:ext>
            </a:extLst>
          </p:cNvPr>
          <p:cNvSpPr/>
          <p:nvPr/>
        </p:nvSpPr>
        <p:spPr>
          <a:xfrm>
            <a:off x="4272948" y="1825141"/>
            <a:ext cx="157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0A0FCD1-4156-4E89-A0F4-CACA5E100079}"/>
              </a:ext>
            </a:extLst>
          </p:cNvPr>
          <p:cNvSpPr/>
          <p:nvPr/>
        </p:nvSpPr>
        <p:spPr>
          <a:xfrm>
            <a:off x="578471" y="5755781"/>
            <a:ext cx="2832988" cy="10253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84F771-2DDF-41CF-9D24-8B790C454ED1}"/>
              </a:ext>
            </a:extLst>
          </p:cNvPr>
          <p:cNvSpPr/>
          <p:nvPr/>
        </p:nvSpPr>
        <p:spPr>
          <a:xfrm>
            <a:off x="3502825" y="6102818"/>
            <a:ext cx="228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0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970244" y="2811319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36745" y="2070565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692621" y="143114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FB0F8CA-9A66-47F7-BBC5-6D6F992A3CE9}"/>
              </a:ext>
            </a:extLst>
          </p:cNvPr>
          <p:cNvSpPr>
            <a:spLocks noChangeAspect="1"/>
          </p:cNvSpPr>
          <p:nvPr/>
        </p:nvSpPr>
        <p:spPr>
          <a:xfrm>
            <a:off x="3993095" y="2350492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6B89760-BC4B-485A-B2BE-37F169BEEFFA}"/>
              </a:ext>
            </a:extLst>
          </p:cNvPr>
          <p:cNvSpPr>
            <a:spLocks noChangeAspect="1"/>
          </p:cNvSpPr>
          <p:nvPr/>
        </p:nvSpPr>
        <p:spPr>
          <a:xfrm>
            <a:off x="4879170" y="4398637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BB81B0-AD02-4066-BDF5-DC6D89C23FDD}"/>
              </a:ext>
            </a:extLst>
          </p:cNvPr>
          <p:cNvSpPr txBox="1"/>
          <p:nvPr/>
        </p:nvSpPr>
        <p:spPr>
          <a:xfrm>
            <a:off x="5680570" y="45569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9AB784-B1F3-4C91-B5A4-23BA7308B62F}"/>
              </a:ext>
            </a:extLst>
          </p:cNvPr>
          <p:cNvSpPr>
            <a:spLocks noChangeAspect="1"/>
          </p:cNvSpPr>
          <p:nvPr/>
        </p:nvSpPr>
        <p:spPr>
          <a:xfrm>
            <a:off x="6320659" y="4416118"/>
            <a:ext cx="835596" cy="8355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BA2C695-8AF0-4C98-9338-18A7DEF49603}"/>
              </a:ext>
            </a:extLst>
          </p:cNvPr>
          <p:cNvSpPr>
            <a:spLocks noChangeAspect="1"/>
          </p:cNvSpPr>
          <p:nvPr/>
        </p:nvSpPr>
        <p:spPr>
          <a:xfrm>
            <a:off x="2766293" y="4432188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43730C-7DBB-4C61-8B4B-124C31AD1F11}"/>
              </a:ext>
            </a:extLst>
          </p:cNvPr>
          <p:cNvSpPr>
            <a:spLocks noChangeAspect="1"/>
          </p:cNvSpPr>
          <p:nvPr/>
        </p:nvSpPr>
        <p:spPr>
          <a:xfrm>
            <a:off x="3852386" y="44226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CDBBAA-C2D7-4744-B3D1-B2CEC867F8B8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 flipH="1">
            <a:off x="3183893" y="3236567"/>
            <a:ext cx="1252240" cy="11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61D50-DFFC-4635-8695-AEE1C5325EFE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4269986" y="3236567"/>
            <a:ext cx="166147" cy="1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740486-FDC9-4C11-B91F-2187E3DA44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4436133" y="3236567"/>
            <a:ext cx="860637" cy="11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F52CCD-3D00-440E-8A57-25F0EC5BF11A}"/>
              </a:ext>
            </a:extLst>
          </p:cNvPr>
          <p:cNvCxnSpPr>
            <a:cxnSpLocks/>
            <a:stCxn id="23" idx="4"/>
            <a:endCxn id="27" idx="1"/>
          </p:cNvCxnSpPr>
          <p:nvPr/>
        </p:nvCxnSpPr>
        <p:spPr>
          <a:xfrm>
            <a:off x="4436133" y="3236567"/>
            <a:ext cx="2006896" cy="13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9180A0-C5B4-4569-905B-EA7454B6708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3347099" y="3164124"/>
            <a:ext cx="2363066" cy="12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79A3F0-AF3E-4D06-A44D-A67F2717220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408601" y="3164124"/>
            <a:ext cx="1301564" cy="12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A4CD3B-8C1C-4250-AFCC-13F65F21B277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5432913" y="3164124"/>
            <a:ext cx="277252" cy="12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EDAA153-A32D-47DA-802A-7362330D63FC}"/>
              </a:ext>
            </a:extLst>
          </p:cNvPr>
          <p:cNvCxnSpPr>
            <a:cxnSpLocks/>
            <a:stCxn id="40" idx="4"/>
            <a:endCxn id="27" idx="0"/>
          </p:cNvCxnSpPr>
          <p:nvPr/>
        </p:nvCxnSpPr>
        <p:spPr>
          <a:xfrm>
            <a:off x="5710165" y="3164124"/>
            <a:ext cx="1028292" cy="12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35E69ECB-D0F6-48D5-A806-9D0F09566B26}"/>
              </a:ext>
            </a:extLst>
          </p:cNvPr>
          <p:cNvSpPr>
            <a:spLocks noChangeAspect="1"/>
          </p:cNvSpPr>
          <p:nvPr/>
        </p:nvSpPr>
        <p:spPr>
          <a:xfrm>
            <a:off x="5267127" y="2278049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14227</TotalTime>
  <Words>529</Words>
  <Application>Microsoft Office PowerPoint</Application>
  <PresentationFormat>ワイド画面</PresentationFormat>
  <Paragraphs>117</Paragraphs>
  <Slides>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274</cp:revision>
  <dcterms:created xsi:type="dcterms:W3CDTF">2017-12-20T12:04:47Z</dcterms:created>
  <dcterms:modified xsi:type="dcterms:W3CDTF">2018-02-18T11:07:37Z</dcterms:modified>
</cp:coreProperties>
</file>