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413" r:id="rId3"/>
    <p:sldId id="398" r:id="rId4"/>
    <p:sldId id="420" r:id="rId5"/>
    <p:sldId id="421" r:id="rId6"/>
    <p:sldId id="424" r:id="rId7"/>
    <p:sldId id="427" r:id="rId8"/>
    <p:sldId id="426" r:id="rId9"/>
    <p:sldId id="423" r:id="rId10"/>
    <p:sldId id="40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階層ベイズモデル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328849" y="3439700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例題を通して、階層ベイズモデルを理解できる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6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7970244" y="2811319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236745" y="2070565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7DB423E-1F8D-434F-A6A3-DF60C08EC45A}"/>
              </a:ext>
            </a:extLst>
          </p:cNvPr>
          <p:cNvSpPr/>
          <p:nvPr/>
        </p:nvSpPr>
        <p:spPr>
          <a:xfrm>
            <a:off x="692621" y="1431142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data.xlsx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FB0F8CA-9A66-47F7-BBC5-6D6F992A3CE9}"/>
              </a:ext>
            </a:extLst>
          </p:cNvPr>
          <p:cNvSpPr>
            <a:spLocks noChangeAspect="1"/>
          </p:cNvSpPr>
          <p:nvPr/>
        </p:nvSpPr>
        <p:spPr>
          <a:xfrm>
            <a:off x="3993095" y="2350492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6B89760-BC4B-485A-B2BE-37F169BEEFFA}"/>
              </a:ext>
            </a:extLst>
          </p:cNvPr>
          <p:cNvSpPr>
            <a:spLocks noChangeAspect="1"/>
          </p:cNvSpPr>
          <p:nvPr/>
        </p:nvSpPr>
        <p:spPr>
          <a:xfrm>
            <a:off x="4879170" y="4398637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BB81B0-AD02-4066-BDF5-DC6D89C23FDD}"/>
              </a:ext>
            </a:extLst>
          </p:cNvPr>
          <p:cNvSpPr txBox="1"/>
          <p:nvPr/>
        </p:nvSpPr>
        <p:spPr>
          <a:xfrm>
            <a:off x="5680570" y="455691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…</a:t>
            </a:r>
            <a:endParaRPr kumimoji="1" lang="ja-JP" altLang="en-US" sz="30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9AB784-B1F3-4C91-B5A4-23BA7308B62F}"/>
              </a:ext>
            </a:extLst>
          </p:cNvPr>
          <p:cNvSpPr>
            <a:spLocks noChangeAspect="1"/>
          </p:cNvSpPr>
          <p:nvPr/>
        </p:nvSpPr>
        <p:spPr>
          <a:xfrm>
            <a:off x="6320659" y="4416118"/>
            <a:ext cx="835596" cy="8355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BA2C695-8AF0-4C98-9338-18A7DEF49603}"/>
              </a:ext>
            </a:extLst>
          </p:cNvPr>
          <p:cNvSpPr>
            <a:spLocks noChangeAspect="1"/>
          </p:cNvSpPr>
          <p:nvPr/>
        </p:nvSpPr>
        <p:spPr>
          <a:xfrm>
            <a:off x="2766293" y="4432188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43730C-7DBB-4C61-8B4B-124C31AD1F11}"/>
              </a:ext>
            </a:extLst>
          </p:cNvPr>
          <p:cNvSpPr>
            <a:spLocks noChangeAspect="1"/>
          </p:cNvSpPr>
          <p:nvPr/>
        </p:nvSpPr>
        <p:spPr>
          <a:xfrm>
            <a:off x="3852386" y="44226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BCDBBAA-C2D7-4744-B3D1-B2CEC867F8B8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 flipH="1">
            <a:off x="3183893" y="3236567"/>
            <a:ext cx="1252240" cy="119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861D50-DFFC-4635-8695-AEE1C5325EFE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 flipH="1">
            <a:off x="4269986" y="3236567"/>
            <a:ext cx="166147" cy="1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C740486-FDC9-4C11-B91F-2187E3DA4405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4436133" y="3236567"/>
            <a:ext cx="860637" cy="11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1F52CCD-3D00-440E-8A57-25F0EC5BF11A}"/>
              </a:ext>
            </a:extLst>
          </p:cNvPr>
          <p:cNvCxnSpPr>
            <a:cxnSpLocks/>
            <a:stCxn id="23" idx="4"/>
            <a:endCxn id="27" idx="1"/>
          </p:cNvCxnSpPr>
          <p:nvPr/>
        </p:nvCxnSpPr>
        <p:spPr>
          <a:xfrm>
            <a:off x="4436133" y="3236567"/>
            <a:ext cx="2006896" cy="130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89180A0-C5B4-4569-905B-EA7454B67080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3347099" y="3164124"/>
            <a:ext cx="2363066" cy="126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879A3F0-AF3E-4D06-A44D-A67F27172209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4408601" y="3164124"/>
            <a:ext cx="1301564" cy="12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CA4CD3B-8C1C-4250-AFCC-13F65F21B277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5432913" y="3164124"/>
            <a:ext cx="277252" cy="12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EDAA153-A32D-47DA-802A-7362330D63FC}"/>
              </a:ext>
            </a:extLst>
          </p:cNvPr>
          <p:cNvCxnSpPr>
            <a:cxnSpLocks/>
            <a:stCxn id="40" idx="4"/>
            <a:endCxn id="27" idx="0"/>
          </p:cNvCxnSpPr>
          <p:nvPr/>
        </p:nvCxnSpPr>
        <p:spPr>
          <a:xfrm>
            <a:off x="5710165" y="3164124"/>
            <a:ext cx="1028292" cy="12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35E69ECB-D0F6-48D5-A806-9D0F09566B26}"/>
              </a:ext>
            </a:extLst>
          </p:cNvPr>
          <p:cNvSpPr>
            <a:spLocks noChangeAspect="1"/>
          </p:cNvSpPr>
          <p:nvPr/>
        </p:nvSpPr>
        <p:spPr>
          <a:xfrm>
            <a:off x="5267127" y="2278049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8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873764" y="3020521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上にモデリング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873764" y="1431142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5B9905E-A987-46E5-97E0-E4BB3E89ADC5}"/>
              </a:ext>
            </a:extLst>
          </p:cNvPr>
          <p:cNvSpPr/>
          <p:nvPr/>
        </p:nvSpPr>
        <p:spPr>
          <a:xfrm>
            <a:off x="873764" y="4631354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9048677-31B1-421E-A771-65C3436DEDB9}"/>
              </a:ext>
            </a:extLst>
          </p:cNvPr>
          <p:cNvSpPr/>
          <p:nvPr/>
        </p:nvSpPr>
        <p:spPr>
          <a:xfrm>
            <a:off x="7695410" y="2576320"/>
            <a:ext cx="4103185" cy="24224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身長の伸び具合を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個人差を含めて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予想する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736F12-7614-4267-91C8-69ECB473CE02}"/>
              </a:ext>
            </a:extLst>
          </p:cNvPr>
          <p:cNvSpPr txBox="1"/>
          <p:nvPr/>
        </p:nvSpPr>
        <p:spPr>
          <a:xfrm>
            <a:off x="9269948" y="17945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</a:p>
        </p:txBody>
      </p:sp>
    </p:spTree>
    <p:extLst>
      <p:ext uri="{BB962C8B-B14F-4D97-AF65-F5344CB8AC3E}">
        <p14:creationId xmlns:p14="http://schemas.microsoft.com/office/powerpoint/2010/main" val="16906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身長の予測モデル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EDAC16-DEEE-4357-95CE-3711ACBB9C03}"/>
              </a:ext>
            </a:extLst>
          </p:cNvPr>
          <p:cNvSpPr/>
          <p:nvPr/>
        </p:nvSpPr>
        <p:spPr>
          <a:xfrm>
            <a:off x="996831" y="1235908"/>
            <a:ext cx="47999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multilevel_modeling.xlsx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0FA241-09DF-4FC1-ACE3-E4D66D2EB7C2}"/>
              </a:ext>
            </a:extLst>
          </p:cNvPr>
          <p:cNvSpPr/>
          <p:nvPr/>
        </p:nvSpPr>
        <p:spPr>
          <a:xfrm>
            <a:off x="5956504" y="1905674"/>
            <a:ext cx="5564377" cy="243231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age: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[cm]</a:t>
            </a:r>
          </a:p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生徒の番号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17EA63-4A05-4A0C-BA15-67E7BA2C4434}"/>
              </a:ext>
            </a:extLst>
          </p:cNvPr>
          <p:cNvSpPr/>
          <p:nvPr/>
        </p:nvSpPr>
        <p:spPr>
          <a:xfrm>
            <a:off x="6962864" y="1276858"/>
            <a:ext cx="3013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91149E2-5CBD-4DAE-A12F-3973EE6AAD7A}"/>
              </a:ext>
            </a:extLst>
          </p:cNvPr>
          <p:cNvSpPr/>
          <p:nvPr/>
        </p:nvSpPr>
        <p:spPr>
          <a:xfrm>
            <a:off x="7067009" y="4567094"/>
            <a:ext cx="3013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事前知識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F4E41D-C9BA-489A-869E-FC4EF42527E4}"/>
              </a:ext>
            </a:extLst>
          </p:cNvPr>
          <p:cNvSpPr/>
          <p:nvPr/>
        </p:nvSpPr>
        <p:spPr>
          <a:xfrm>
            <a:off x="5956504" y="5121092"/>
            <a:ext cx="5564377" cy="7667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身長の伸びには個人差がある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4B31761-DC9D-4459-B754-F2F415551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61" y="1887480"/>
            <a:ext cx="2097239" cy="46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7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身長の予測モデル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EDAC16-DEEE-4357-95CE-3711ACBB9C03}"/>
              </a:ext>
            </a:extLst>
          </p:cNvPr>
          <p:cNvSpPr/>
          <p:nvPr/>
        </p:nvSpPr>
        <p:spPr>
          <a:xfrm>
            <a:off x="996831" y="1235908"/>
            <a:ext cx="47999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multilevel_modeling.xlsx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0FA241-09DF-4FC1-ACE3-E4D66D2EB7C2}"/>
              </a:ext>
            </a:extLst>
          </p:cNvPr>
          <p:cNvSpPr/>
          <p:nvPr/>
        </p:nvSpPr>
        <p:spPr>
          <a:xfrm>
            <a:off x="5956504" y="1905674"/>
            <a:ext cx="5564377" cy="243231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age: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[cm]</a:t>
            </a:r>
          </a:p>
          <a:p>
            <a:pPr lvl="0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id: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生徒の番号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17EA63-4A05-4A0C-BA15-67E7BA2C4434}"/>
              </a:ext>
            </a:extLst>
          </p:cNvPr>
          <p:cNvSpPr/>
          <p:nvPr/>
        </p:nvSpPr>
        <p:spPr>
          <a:xfrm>
            <a:off x="6962864" y="1276858"/>
            <a:ext cx="3013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91149E2-5CBD-4DAE-A12F-3973EE6AAD7A}"/>
              </a:ext>
            </a:extLst>
          </p:cNvPr>
          <p:cNvSpPr/>
          <p:nvPr/>
        </p:nvSpPr>
        <p:spPr>
          <a:xfrm>
            <a:off x="7067009" y="4567094"/>
            <a:ext cx="30131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事前知識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F4E41D-C9BA-489A-869E-FC4EF42527E4}"/>
              </a:ext>
            </a:extLst>
          </p:cNvPr>
          <p:cNvSpPr/>
          <p:nvPr/>
        </p:nvSpPr>
        <p:spPr>
          <a:xfrm>
            <a:off x="5956504" y="5121092"/>
            <a:ext cx="5564377" cy="76679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身長の伸びには個人差がある</a:t>
            </a:r>
            <a:endParaRPr lang="en-US" altLang="ja-JP" sz="3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4B31761-DC9D-4459-B754-F2F415551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61" y="1887480"/>
            <a:ext cx="2097239" cy="4699527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04FDD3C-04A7-4C19-9642-21945D06D336}"/>
              </a:ext>
            </a:extLst>
          </p:cNvPr>
          <p:cNvCxnSpPr/>
          <p:nvPr/>
        </p:nvCxnSpPr>
        <p:spPr>
          <a:xfrm>
            <a:off x="6680200" y="5887891"/>
            <a:ext cx="44069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C65AF86-D661-4B70-8DEF-9D19AB24F698}"/>
              </a:ext>
            </a:extLst>
          </p:cNvPr>
          <p:cNvSpPr/>
          <p:nvPr/>
        </p:nvSpPr>
        <p:spPr>
          <a:xfrm>
            <a:off x="7384932" y="6033009"/>
            <a:ext cx="29434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階層ベイズが有効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93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階層ベイズモデルとは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単回帰の場合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B3750D1-14DC-4D33-91EE-FC7A8FCA3455}"/>
              </a:ext>
            </a:extLst>
          </p:cNvPr>
          <p:cNvSpPr/>
          <p:nvPr/>
        </p:nvSpPr>
        <p:spPr>
          <a:xfrm>
            <a:off x="8623734" y="127996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BCB12B-06EA-4D19-B677-1BC720F44F2B}"/>
              </a:ext>
            </a:extLst>
          </p:cNvPr>
          <p:cNvSpPr/>
          <p:nvPr/>
        </p:nvSpPr>
        <p:spPr>
          <a:xfrm>
            <a:off x="6448427" y="2113358"/>
            <a:ext cx="5303520" cy="72270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身長は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ax + b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と表せる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05C2F88-147B-4FC5-B0AB-F6E590075283}"/>
              </a:ext>
            </a:extLst>
          </p:cNvPr>
          <p:cNvSpPr/>
          <p:nvPr/>
        </p:nvSpPr>
        <p:spPr>
          <a:xfrm>
            <a:off x="6448426" y="3033769"/>
            <a:ext cx="5303520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494CB65E-A26E-40CE-83E0-CAE9B9760589}"/>
              </a:ext>
            </a:extLst>
          </p:cNvPr>
          <p:cNvSpPr/>
          <p:nvPr/>
        </p:nvSpPr>
        <p:spPr>
          <a:xfrm rot="10800000">
            <a:off x="7880699" y="4047070"/>
            <a:ext cx="2594066" cy="279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CDC9828-9694-4C6F-ABFC-AD7658DFA83B}"/>
              </a:ext>
            </a:extLst>
          </p:cNvPr>
          <p:cNvSpPr/>
          <p:nvPr/>
        </p:nvSpPr>
        <p:spPr>
          <a:xfrm>
            <a:off x="6448426" y="5072704"/>
            <a:ext cx="5303520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共通の傾き</a:t>
            </a:r>
            <a:r>
              <a:rPr lang="en-US" altLang="ja-JP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と切片</a:t>
            </a:r>
            <a:r>
              <a:rPr lang="en-US" altLang="ja-JP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に従う</a:t>
            </a:r>
            <a:endParaRPr lang="en-US" altLang="ja-JP" sz="32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31C3478-8CD1-4257-B3DD-EF026A3571AE}"/>
              </a:ext>
            </a:extLst>
          </p:cNvPr>
          <p:cNvSpPr/>
          <p:nvPr/>
        </p:nvSpPr>
        <p:spPr>
          <a:xfrm>
            <a:off x="8598517" y="44013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9148E6-5105-44BB-AEC0-47AA212B00C6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EAD68466-B810-4647-B549-D07A2DB8D0DB}"/>
              </a:ext>
            </a:extLst>
          </p:cNvPr>
          <p:cNvSpPr>
            <a:spLocks noChangeAspect="1"/>
          </p:cNvSpPr>
          <p:nvPr/>
        </p:nvSpPr>
        <p:spPr>
          <a:xfrm>
            <a:off x="230298" y="2709644"/>
            <a:ext cx="1087815" cy="1087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AE9047CD-CBD4-4EE6-B6C0-25AF2F97A7C4}"/>
              </a:ext>
            </a:extLst>
          </p:cNvPr>
          <p:cNvSpPr>
            <a:spLocks noChangeAspect="1"/>
          </p:cNvSpPr>
          <p:nvPr/>
        </p:nvSpPr>
        <p:spPr>
          <a:xfrm>
            <a:off x="549975" y="49715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1F4A34D-7D1F-455C-900A-C3DFA507826E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774206" y="3797459"/>
            <a:ext cx="19336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DCCB165-9B25-4CE4-B52A-1BB64BE5F1F2}"/>
              </a:ext>
            </a:extLst>
          </p:cNvPr>
          <p:cNvCxnSpPr>
            <a:cxnSpLocks/>
          </p:cNvCxnSpPr>
          <p:nvPr/>
        </p:nvCxnSpPr>
        <p:spPr>
          <a:xfrm flipH="1">
            <a:off x="1219349" y="3821145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3F1BDD8B-F640-4B36-A823-403FD75FFB6E}"/>
              </a:ext>
            </a:extLst>
          </p:cNvPr>
          <p:cNvSpPr>
            <a:spLocks noChangeAspect="1"/>
          </p:cNvSpPr>
          <p:nvPr/>
        </p:nvSpPr>
        <p:spPr>
          <a:xfrm>
            <a:off x="1631649" y="2805568"/>
            <a:ext cx="1015577" cy="1015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D52F566-DABC-41B2-B118-3AF42CBC5F19}"/>
              </a:ext>
            </a:extLst>
          </p:cNvPr>
          <p:cNvSpPr/>
          <p:nvPr/>
        </p:nvSpPr>
        <p:spPr>
          <a:xfrm>
            <a:off x="297045" y="4398269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195DF5D1-6C71-486C-B266-2D7A0414B9B4}"/>
              </a:ext>
            </a:extLst>
          </p:cNvPr>
          <p:cNvSpPr>
            <a:spLocks noChangeAspect="1"/>
          </p:cNvSpPr>
          <p:nvPr/>
        </p:nvSpPr>
        <p:spPr>
          <a:xfrm>
            <a:off x="2547579" y="5302026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0EFF1596-B5EE-4CE8-B75C-25DA723B4ED8}"/>
              </a:ext>
            </a:extLst>
          </p:cNvPr>
          <p:cNvSpPr>
            <a:spLocks noChangeAspect="1"/>
          </p:cNvSpPr>
          <p:nvPr/>
        </p:nvSpPr>
        <p:spPr>
          <a:xfrm>
            <a:off x="3090264" y="340825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CCF14897-0A2D-42CE-89FB-CB03EB85AB9A}"/>
              </a:ext>
            </a:extLst>
          </p:cNvPr>
          <p:cNvCxnSpPr>
            <a:cxnSpLocks/>
            <a:stCxn id="67" idx="2"/>
            <a:endCxn id="62" idx="6"/>
          </p:cNvCxnSpPr>
          <p:nvPr/>
        </p:nvCxnSpPr>
        <p:spPr>
          <a:xfrm flipH="1">
            <a:off x="1385175" y="5374026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7F1D5613-E078-4165-ACF6-902A3F58787A}"/>
              </a:ext>
            </a:extLst>
          </p:cNvPr>
          <p:cNvCxnSpPr>
            <a:cxnSpLocks/>
          </p:cNvCxnSpPr>
          <p:nvPr/>
        </p:nvCxnSpPr>
        <p:spPr>
          <a:xfrm flipH="1">
            <a:off x="1404418" y="4091574"/>
            <a:ext cx="1575601" cy="10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839DF06-C854-44C8-B9A8-BD0A305BB53C}"/>
              </a:ext>
            </a:extLst>
          </p:cNvPr>
          <p:cNvSpPr/>
          <p:nvPr/>
        </p:nvSpPr>
        <p:spPr>
          <a:xfrm>
            <a:off x="2327006" y="459811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4CFE485-18B0-44C6-82E7-1332AA227E09}"/>
              </a:ext>
            </a:extLst>
          </p:cNvPr>
          <p:cNvSpPr/>
          <p:nvPr/>
        </p:nvSpPr>
        <p:spPr>
          <a:xfrm>
            <a:off x="2671604" y="5681004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84BD2DC-A6F7-437F-9D91-E07CE895BCC8}"/>
              </a:ext>
            </a:extLst>
          </p:cNvPr>
          <p:cNvSpPr/>
          <p:nvPr/>
        </p:nvSpPr>
        <p:spPr>
          <a:xfrm>
            <a:off x="3489410" y="4332530"/>
            <a:ext cx="155523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切片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[cm]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06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階層ベイズモデルとは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モデルの階層化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A2ED709-9F9B-4EF6-A53E-86BD00C82C7D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AB87B35-7FA5-410C-ABB2-691BFE3B84DA}"/>
              </a:ext>
            </a:extLst>
          </p:cNvPr>
          <p:cNvSpPr>
            <a:spLocks noChangeAspect="1"/>
          </p:cNvSpPr>
          <p:nvPr/>
        </p:nvSpPr>
        <p:spPr>
          <a:xfrm>
            <a:off x="230298" y="2709644"/>
            <a:ext cx="1087815" cy="1087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8BBF391-5FBA-467C-B3E6-AFE7CD5BC5D8}"/>
              </a:ext>
            </a:extLst>
          </p:cNvPr>
          <p:cNvSpPr>
            <a:spLocks noChangeAspect="1"/>
          </p:cNvSpPr>
          <p:nvPr/>
        </p:nvSpPr>
        <p:spPr>
          <a:xfrm>
            <a:off x="549975" y="49715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82B7D1-9733-493E-BDA9-86992FD14F3E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774206" y="3797459"/>
            <a:ext cx="19336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BBB88F4-0FDD-4435-9058-06C0A1E21F64}"/>
              </a:ext>
            </a:extLst>
          </p:cNvPr>
          <p:cNvCxnSpPr>
            <a:cxnSpLocks/>
          </p:cNvCxnSpPr>
          <p:nvPr/>
        </p:nvCxnSpPr>
        <p:spPr>
          <a:xfrm flipH="1">
            <a:off x="1219349" y="3821145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F326AA78-9319-4A29-9B42-BD86A726A637}"/>
              </a:ext>
            </a:extLst>
          </p:cNvPr>
          <p:cNvSpPr>
            <a:spLocks noChangeAspect="1"/>
          </p:cNvSpPr>
          <p:nvPr/>
        </p:nvSpPr>
        <p:spPr>
          <a:xfrm>
            <a:off x="1631649" y="2805568"/>
            <a:ext cx="1015577" cy="1015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6B29445-B5B7-4F10-AE4B-83E7DC314C58}"/>
              </a:ext>
            </a:extLst>
          </p:cNvPr>
          <p:cNvSpPr/>
          <p:nvPr/>
        </p:nvSpPr>
        <p:spPr>
          <a:xfrm>
            <a:off x="297045" y="4398269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BBAD527-D5FF-4051-A8E0-D5DA1A6C2F75}"/>
              </a:ext>
            </a:extLst>
          </p:cNvPr>
          <p:cNvSpPr>
            <a:spLocks noChangeAspect="1"/>
          </p:cNvSpPr>
          <p:nvPr/>
        </p:nvSpPr>
        <p:spPr>
          <a:xfrm>
            <a:off x="2547579" y="5302026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BABFEEEF-3EE0-423A-9656-CA6F895F9900}"/>
              </a:ext>
            </a:extLst>
          </p:cNvPr>
          <p:cNvSpPr>
            <a:spLocks noChangeAspect="1"/>
          </p:cNvSpPr>
          <p:nvPr/>
        </p:nvSpPr>
        <p:spPr>
          <a:xfrm>
            <a:off x="3090264" y="340825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7BA52C5-984C-4BB5-AADE-7B9E7EB63465}"/>
              </a:ext>
            </a:extLst>
          </p:cNvPr>
          <p:cNvCxnSpPr>
            <a:cxnSpLocks/>
            <a:stCxn id="44" idx="2"/>
            <a:endCxn id="29" idx="6"/>
          </p:cNvCxnSpPr>
          <p:nvPr/>
        </p:nvCxnSpPr>
        <p:spPr>
          <a:xfrm flipH="1">
            <a:off x="1385175" y="5374026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A8B24F7-4035-4E0F-BB8B-E93CCE4E022D}"/>
              </a:ext>
            </a:extLst>
          </p:cNvPr>
          <p:cNvCxnSpPr>
            <a:cxnSpLocks/>
          </p:cNvCxnSpPr>
          <p:nvPr/>
        </p:nvCxnSpPr>
        <p:spPr>
          <a:xfrm flipH="1">
            <a:off x="1404418" y="4091574"/>
            <a:ext cx="1575601" cy="10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753F5B2-FB5E-412A-9CE1-CFD47560BCDE}"/>
              </a:ext>
            </a:extLst>
          </p:cNvPr>
          <p:cNvSpPr/>
          <p:nvPr/>
        </p:nvSpPr>
        <p:spPr>
          <a:xfrm>
            <a:off x="2327006" y="459811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0BBA446-A6C2-4AC8-BD04-FA5F79F19558}"/>
              </a:ext>
            </a:extLst>
          </p:cNvPr>
          <p:cNvSpPr/>
          <p:nvPr/>
        </p:nvSpPr>
        <p:spPr>
          <a:xfrm>
            <a:off x="2671604" y="5681004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C12CDD5-0E67-4FB4-8C43-CF88D45B7FA8}"/>
              </a:ext>
            </a:extLst>
          </p:cNvPr>
          <p:cNvSpPr>
            <a:spLocks noChangeAspect="1"/>
          </p:cNvSpPr>
          <p:nvPr/>
        </p:nvSpPr>
        <p:spPr>
          <a:xfrm>
            <a:off x="331167" y="144522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3000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781D370-E02A-424D-B5ED-BBB2F5F19E68}"/>
              </a:ext>
            </a:extLst>
          </p:cNvPr>
          <p:cNvCxnSpPr>
            <a:cxnSpLocks/>
          </p:cNvCxnSpPr>
          <p:nvPr/>
        </p:nvCxnSpPr>
        <p:spPr>
          <a:xfrm>
            <a:off x="774205" y="2363136"/>
            <a:ext cx="0" cy="29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AF05EE7E-7526-4A5A-86AC-FE96EBB1570C}"/>
              </a:ext>
            </a:extLst>
          </p:cNvPr>
          <p:cNvSpPr>
            <a:spLocks noChangeAspect="1"/>
          </p:cNvSpPr>
          <p:nvPr/>
        </p:nvSpPr>
        <p:spPr>
          <a:xfrm>
            <a:off x="2893298" y="204603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3000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F95FA43-8B9A-4482-91B2-921A7B4976FE}"/>
              </a:ext>
            </a:extLst>
          </p:cNvPr>
          <p:cNvCxnSpPr>
            <a:cxnSpLocks/>
          </p:cNvCxnSpPr>
          <p:nvPr/>
        </p:nvCxnSpPr>
        <p:spPr>
          <a:xfrm flipH="1">
            <a:off x="2588723" y="2807042"/>
            <a:ext cx="345719" cy="20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49876BB-5B29-4BD4-89D5-4C7F0BA72BE5}"/>
              </a:ext>
            </a:extLst>
          </p:cNvPr>
          <p:cNvSpPr/>
          <p:nvPr/>
        </p:nvSpPr>
        <p:spPr>
          <a:xfrm>
            <a:off x="8623734" y="127996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48EE266-EC74-4734-85FB-760115505F41}"/>
              </a:ext>
            </a:extLst>
          </p:cNvPr>
          <p:cNvSpPr/>
          <p:nvPr/>
        </p:nvSpPr>
        <p:spPr>
          <a:xfrm>
            <a:off x="6448427" y="1959776"/>
            <a:ext cx="5303520" cy="10614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身長には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があり、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]x + b[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と表せる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CF6C1FC-686E-4201-87A5-51C227C400A5}"/>
              </a:ext>
            </a:extLst>
          </p:cNvPr>
          <p:cNvSpPr/>
          <p:nvPr/>
        </p:nvSpPr>
        <p:spPr>
          <a:xfrm>
            <a:off x="6448427" y="3366051"/>
            <a:ext cx="5303520" cy="103440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32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  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32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=    b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+    b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58E68B-5BA7-4901-8137-29C4262FFBC4}"/>
              </a:ext>
            </a:extLst>
          </p:cNvPr>
          <p:cNvSpPr/>
          <p:nvPr/>
        </p:nvSpPr>
        <p:spPr>
          <a:xfrm>
            <a:off x="6022193" y="4462446"/>
            <a:ext cx="16706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個人毎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9B12859-AA75-4C52-AC93-2B438BCF2D1C}"/>
              </a:ext>
            </a:extLst>
          </p:cNvPr>
          <p:cNvSpPr/>
          <p:nvPr/>
        </p:nvSpPr>
        <p:spPr>
          <a:xfrm>
            <a:off x="7598233" y="4460928"/>
            <a:ext cx="1878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共通部分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AD8190-2142-4C4D-B271-A609C71454B6}"/>
              </a:ext>
            </a:extLst>
          </p:cNvPr>
          <p:cNvSpPr/>
          <p:nvPr/>
        </p:nvSpPr>
        <p:spPr>
          <a:xfrm>
            <a:off x="9659797" y="4460928"/>
            <a:ext cx="16706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E9D9347-FE7B-48C7-8D59-F1A56498721B}"/>
              </a:ext>
            </a:extLst>
          </p:cNvPr>
          <p:cNvSpPr/>
          <p:nvPr/>
        </p:nvSpPr>
        <p:spPr>
          <a:xfrm>
            <a:off x="3417415" y="4324321"/>
            <a:ext cx="298992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]: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の傾き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]: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の切片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2000" baseline="-25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:a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の個人差のばらつき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2000" baseline="-25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:b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の個人差のばらつき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[cm]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2028B1-8185-437E-BB2A-FEA42F29AE55}"/>
              </a:ext>
            </a:extLst>
          </p:cNvPr>
          <p:cNvSpPr/>
          <p:nvPr/>
        </p:nvSpPr>
        <p:spPr>
          <a:xfrm>
            <a:off x="6448427" y="5973352"/>
            <a:ext cx="5303520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31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階層ベイズモデルとは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モデルの階層化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A2ED709-9F9B-4EF6-A53E-86BD00C82C7D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AB87B35-7FA5-410C-ABB2-691BFE3B84DA}"/>
              </a:ext>
            </a:extLst>
          </p:cNvPr>
          <p:cNvSpPr>
            <a:spLocks noChangeAspect="1"/>
          </p:cNvSpPr>
          <p:nvPr/>
        </p:nvSpPr>
        <p:spPr>
          <a:xfrm>
            <a:off x="230298" y="2709644"/>
            <a:ext cx="1087815" cy="1087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8BBF391-5FBA-467C-B3E6-AFE7CD5BC5D8}"/>
              </a:ext>
            </a:extLst>
          </p:cNvPr>
          <p:cNvSpPr>
            <a:spLocks noChangeAspect="1"/>
          </p:cNvSpPr>
          <p:nvPr/>
        </p:nvSpPr>
        <p:spPr>
          <a:xfrm>
            <a:off x="549975" y="49715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82B7D1-9733-493E-BDA9-86992FD14F3E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774206" y="3797459"/>
            <a:ext cx="19336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BBB88F4-0FDD-4435-9058-06C0A1E21F64}"/>
              </a:ext>
            </a:extLst>
          </p:cNvPr>
          <p:cNvCxnSpPr>
            <a:cxnSpLocks/>
          </p:cNvCxnSpPr>
          <p:nvPr/>
        </p:nvCxnSpPr>
        <p:spPr>
          <a:xfrm flipH="1">
            <a:off x="1219349" y="3821145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F326AA78-9319-4A29-9B42-BD86A726A637}"/>
              </a:ext>
            </a:extLst>
          </p:cNvPr>
          <p:cNvSpPr>
            <a:spLocks noChangeAspect="1"/>
          </p:cNvSpPr>
          <p:nvPr/>
        </p:nvSpPr>
        <p:spPr>
          <a:xfrm>
            <a:off x="1631649" y="2805568"/>
            <a:ext cx="1015577" cy="1015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6B29445-B5B7-4F10-AE4B-83E7DC314C58}"/>
              </a:ext>
            </a:extLst>
          </p:cNvPr>
          <p:cNvSpPr/>
          <p:nvPr/>
        </p:nvSpPr>
        <p:spPr>
          <a:xfrm>
            <a:off x="297045" y="4398269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BBAD527-D5FF-4051-A8E0-D5DA1A6C2F75}"/>
              </a:ext>
            </a:extLst>
          </p:cNvPr>
          <p:cNvSpPr>
            <a:spLocks noChangeAspect="1"/>
          </p:cNvSpPr>
          <p:nvPr/>
        </p:nvSpPr>
        <p:spPr>
          <a:xfrm>
            <a:off x="2547579" y="5302026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BABFEEEF-3EE0-423A-9656-CA6F895F9900}"/>
              </a:ext>
            </a:extLst>
          </p:cNvPr>
          <p:cNvSpPr>
            <a:spLocks noChangeAspect="1"/>
          </p:cNvSpPr>
          <p:nvPr/>
        </p:nvSpPr>
        <p:spPr>
          <a:xfrm>
            <a:off x="3090264" y="340825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7BA52C5-984C-4BB5-AADE-7B9E7EB63465}"/>
              </a:ext>
            </a:extLst>
          </p:cNvPr>
          <p:cNvCxnSpPr>
            <a:cxnSpLocks/>
            <a:stCxn id="44" idx="2"/>
            <a:endCxn id="29" idx="6"/>
          </p:cNvCxnSpPr>
          <p:nvPr/>
        </p:nvCxnSpPr>
        <p:spPr>
          <a:xfrm flipH="1">
            <a:off x="1385175" y="5374026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A8B24F7-4035-4E0F-BB8B-E93CCE4E022D}"/>
              </a:ext>
            </a:extLst>
          </p:cNvPr>
          <p:cNvCxnSpPr>
            <a:cxnSpLocks/>
          </p:cNvCxnSpPr>
          <p:nvPr/>
        </p:nvCxnSpPr>
        <p:spPr>
          <a:xfrm flipH="1">
            <a:off x="1404418" y="4091574"/>
            <a:ext cx="1575601" cy="10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753F5B2-FB5E-412A-9CE1-CFD47560BCDE}"/>
              </a:ext>
            </a:extLst>
          </p:cNvPr>
          <p:cNvSpPr/>
          <p:nvPr/>
        </p:nvSpPr>
        <p:spPr>
          <a:xfrm>
            <a:off x="2327006" y="459811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0BBA446-A6C2-4AC8-BD04-FA5F79F19558}"/>
              </a:ext>
            </a:extLst>
          </p:cNvPr>
          <p:cNvSpPr/>
          <p:nvPr/>
        </p:nvSpPr>
        <p:spPr>
          <a:xfrm>
            <a:off x="2671604" y="5681004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C12CDD5-0E67-4FB4-8C43-CF88D45B7FA8}"/>
              </a:ext>
            </a:extLst>
          </p:cNvPr>
          <p:cNvSpPr>
            <a:spLocks noChangeAspect="1"/>
          </p:cNvSpPr>
          <p:nvPr/>
        </p:nvSpPr>
        <p:spPr>
          <a:xfrm>
            <a:off x="331167" y="144522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3000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781D370-E02A-424D-B5ED-BBB2F5F19E68}"/>
              </a:ext>
            </a:extLst>
          </p:cNvPr>
          <p:cNvCxnSpPr>
            <a:cxnSpLocks/>
          </p:cNvCxnSpPr>
          <p:nvPr/>
        </p:nvCxnSpPr>
        <p:spPr>
          <a:xfrm>
            <a:off x="774205" y="2363136"/>
            <a:ext cx="0" cy="29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AF05EE7E-7526-4A5A-86AC-FE96EBB1570C}"/>
              </a:ext>
            </a:extLst>
          </p:cNvPr>
          <p:cNvSpPr>
            <a:spLocks noChangeAspect="1"/>
          </p:cNvSpPr>
          <p:nvPr/>
        </p:nvSpPr>
        <p:spPr>
          <a:xfrm>
            <a:off x="2893298" y="204603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3000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F95FA43-8B9A-4482-91B2-921A7B4976FE}"/>
              </a:ext>
            </a:extLst>
          </p:cNvPr>
          <p:cNvCxnSpPr>
            <a:cxnSpLocks/>
          </p:cNvCxnSpPr>
          <p:nvPr/>
        </p:nvCxnSpPr>
        <p:spPr>
          <a:xfrm flipH="1">
            <a:off x="2588723" y="2807042"/>
            <a:ext cx="345719" cy="20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49876BB-5B29-4BD4-89D5-4C7F0BA72BE5}"/>
              </a:ext>
            </a:extLst>
          </p:cNvPr>
          <p:cNvSpPr/>
          <p:nvPr/>
        </p:nvSpPr>
        <p:spPr>
          <a:xfrm>
            <a:off x="8623734" y="127996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48EE266-EC74-4734-85FB-760115505F41}"/>
              </a:ext>
            </a:extLst>
          </p:cNvPr>
          <p:cNvSpPr/>
          <p:nvPr/>
        </p:nvSpPr>
        <p:spPr>
          <a:xfrm>
            <a:off x="6448427" y="1959776"/>
            <a:ext cx="5303520" cy="10614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身長には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があり、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]x + b[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と表せる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CF6C1FC-686E-4201-87A5-51C227C400A5}"/>
              </a:ext>
            </a:extLst>
          </p:cNvPr>
          <p:cNvSpPr/>
          <p:nvPr/>
        </p:nvSpPr>
        <p:spPr>
          <a:xfrm>
            <a:off x="6448427" y="3366051"/>
            <a:ext cx="5303520" cy="103440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32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   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3200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=    b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+    b</a:t>
            </a:r>
            <a:r>
              <a:rPr lang="en-US" altLang="ja-JP" sz="3200" baseline="-25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58E68B-5BA7-4901-8137-29C4262FFBC4}"/>
              </a:ext>
            </a:extLst>
          </p:cNvPr>
          <p:cNvSpPr/>
          <p:nvPr/>
        </p:nvSpPr>
        <p:spPr>
          <a:xfrm>
            <a:off x="6022193" y="4462446"/>
            <a:ext cx="16706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個人毎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9B12859-AA75-4C52-AC93-2B438BCF2D1C}"/>
              </a:ext>
            </a:extLst>
          </p:cNvPr>
          <p:cNvSpPr/>
          <p:nvPr/>
        </p:nvSpPr>
        <p:spPr>
          <a:xfrm>
            <a:off x="7598233" y="4460928"/>
            <a:ext cx="18789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共通部分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AD8190-2142-4C4D-B271-A609C71454B6}"/>
              </a:ext>
            </a:extLst>
          </p:cNvPr>
          <p:cNvSpPr/>
          <p:nvPr/>
        </p:nvSpPr>
        <p:spPr>
          <a:xfrm>
            <a:off x="9659797" y="4460928"/>
            <a:ext cx="16706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E911BE16-F177-4A3C-9DEE-D22AA6CC810F}"/>
              </a:ext>
            </a:extLst>
          </p:cNvPr>
          <p:cNvSpPr/>
          <p:nvPr/>
        </p:nvSpPr>
        <p:spPr>
          <a:xfrm>
            <a:off x="3941959" y="2016050"/>
            <a:ext cx="331108" cy="2188696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7F6DBD4-0BF7-4CF6-AF9D-0BF624BFC717}"/>
              </a:ext>
            </a:extLst>
          </p:cNvPr>
          <p:cNvSpPr/>
          <p:nvPr/>
        </p:nvSpPr>
        <p:spPr>
          <a:xfrm>
            <a:off x="4307056" y="2126391"/>
            <a:ext cx="21964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階層化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されている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E9D9347-FE7B-48C7-8D59-F1A56498721B}"/>
              </a:ext>
            </a:extLst>
          </p:cNvPr>
          <p:cNvSpPr/>
          <p:nvPr/>
        </p:nvSpPr>
        <p:spPr>
          <a:xfrm>
            <a:off x="3417415" y="4324321"/>
            <a:ext cx="298992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]: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の傾き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]: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の切片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2000" baseline="-25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:a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の個人差のばらつき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2000" baseline="-25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:b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の個人差のばらつき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[cm]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2028B1-8185-437E-BB2A-FEA42F29AE55}"/>
              </a:ext>
            </a:extLst>
          </p:cNvPr>
          <p:cNvSpPr/>
          <p:nvPr/>
        </p:nvSpPr>
        <p:spPr>
          <a:xfrm>
            <a:off x="6448427" y="5973352"/>
            <a:ext cx="5303520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44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階層ベイズモデルとは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モデルの階層化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A2ED709-9F9B-4EF6-A53E-86BD00C82C7D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AB87B35-7FA5-410C-ABB2-691BFE3B84DA}"/>
              </a:ext>
            </a:extLst>
          </p:cNvPr>
          <p:cNvSpPr>
            <a:spLocks noChangeAspect="1"/>
          </p:cNvSpPr>
          <p:nvPr/>
        </p:nvSpPr>
        <p:spPr>
          <a:xfrm>
            <a:off x="230298" y="2709644"/>
            <a:ext cx="1087815" cy="1087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8BBF391-5FBA-467C-B3E6-AFE7CD5BC5D8}"/>
              </a:ext>
            </a:extLst>
          </p:cNvPr>
          <p:cNvSpPr>
            <a:spLocks noChangeAspect="1"/>
          </p:cNvSpPr>
          <p:nvPr/>
        </p:nvSpPr>
        <p:spPr>
          <a:xfrm>
            <a:off x="549975" y="49715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82B7D1-9733-493E-BDA9-86992FD14F3E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774206" y="3797459"/>
            <a:ext cx="19336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BBB88F4-0FDD-4435-9058-06C0A1E21F64}"/>
              </a:ext>
            </a:extLst>
          </p:cNvPr>
          <p:cNvCxnSpPr>
            <a:cxnSpLocks/>
          </p:cNvCxnSpPr>
          <p:nvPr/>
        </p:nvCxnSpPr>
        <p:spPr>
          <a:xfrm flipH="1">
            <a:off x="1219349" y="3821145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F326AA78-9319-4A29-9B42-BD86A726A637}"/>
              </a:ext>
            </a:extLst>
          </p:cNvPr>
          <p:cNvSpPr>
            <a:spLocks noChangeAspect="1"/>
          </p:cNvSpPr>
          <p:nvPr/>
        </p:nvSpPr>
        <p:spPr>
          <a:xfrm>
            <a:off x="1631649" y="2805568"/>
            <a:ext cx="1015577" cy="1015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6B29445-B5B7-4F10-AE4B-83E7DC314C58}"/>
              </a:ext>
            </a:extLst>
          </p:cNvPr>
          <p:cNvSpPr/>
          <p:nvPr/>
        </p:nvSpPr>
        <p:spPr>
          <a:xfrm>
            <a:off x="297045" y="4398269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BBAD527-D5FF-4051-A8E0-D5DA1A6C2F75}"/>
              </a:ext>
            </a:extLst>
          </p:cNvPr>
          <p:cNvSpPr>
            <a:spLocks noChangeAspect="1"/>
          </p:cNvSpPr>
          <p:nvPr/>
        </p:nvSpPr>
        <p:spPr>
          <a:xfrm>
            <a:off x="2547579" y="5302026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BABFEEEF-3EE0-423A-9656-CA6F895F9900}"/>
              </a:ext>
            </a:extLst>
          </p:cNvPr>
          <p:cNvSpPr>
            <a:spLocks noChangeAspect="1"/>
          </p:cNvSpPr>
          <p:nvPr/>
        </p:nvSpPr>
        <p:spPr>
          <a:xfrm>
            <a:off x="3090264" y="340825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7BA52C5-984C-4BB5-AADE-7B9E7EB63465}"/>
              </a:ext>
            </a:extLst>
          </p:cNvPr>
          <p:cNvCxnSpPr>
            <a:cxnSpLocks/>
            <a:stCxn id="44" idx="2"/>
            <a:endCxn id="29" idx="6"/>
          </p:cNvCxnSpPr>
          <p:nvPr/>
        </p:nvCxnSpPr>
        <p:spPr>
          <a:xfrm flipH="1">
            <a:off x="1385175" y="5374026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A8B24F7-4035-4E0F-BB8B-E93CCE4E022D}"/>
              </a:ext>
            </a:extLst>
          </p:cNvPr>
          <p:cNvCxnSpPr>
            <a:cxnSpLocks/>
          </p:cNvCxnSpPr>
          <p:nvPr/>
        </p:nvCxnSpPr>
        <p:spPr>
          <a:xfrm flipH="1">
            <a:off x="1404418" y="4091574"/>
            <a:ext cx="1575601" cy="10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753F5B2-FB5E-412A-9CE1-CFD47560BCDE}"/>
              </a:ext>
            </a:extLst>
          </p:cNvPr>
          <p:cNvSpPr/>
          <p:nvPr/>
        </p:nvSpPr>
        <p:spPr>
          <a:xfrm>
            <a:off x="2327006" y="459811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0BBA446-A6C2-4AC8-BD04-FA5F79F19558}"/>
              </a:ext>
            </a:extLst>
          </p:cNvPr>
          <p:cNvSpPr/>
          <p:nvPr/>
        </p:nvSpPr>
        <p:spPr>
          <a:xfrm>
            <a:off x="2671604" y="5681004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C12CDD5-0E67-4FB4-8C43-CF88D45B7FA8}"/>
              </a:ext>
            </a:extLst>
          </p:cNvPr>
          <p:cNvSpPr>
            <a:spLocks noChangeAspect="1"/>
          </p:cNvSpPr>
          <p:nvPr/>
        </p:nvSpPr>
        <p:spPr>
          <a:xfrm>
            <a:off x="331167" y="144522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3000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781D370-E02A-424D-B5ED-BBB2F5F19E68}"/>
              </a:ext>
            </a:extLst>
          </p:cNvPr>
          <p:cNvCxnSpPr>
            <a:cxnSpLocks/>
          </p:cNvCxnSpPr>
          <p:nvPr/>
        </p:nvCxnSpPr>
        <p:spPr>
          <a:xfrm>
            <a:off x="774205" y="2363136"/>
            <a:ext cx="0" cy="29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AF05EE7E-7526-4A5A-86AC-FE96EBB1570C}"/>
              </a:ext>
            </a:extLst>
          </p:cNvPr>
          <p:cNvSpPr>
            <a:spLocks noChangeAspect="1"/>
          </p:cNvSpPr>
          <p:nvPr/>
        </p:nvSpPr>
        <p:spPr>
          <a:xfrm>
            <a:off x="2893298" y="204603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3000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F95FA43-8B9A-4482-91B2-921A7B4976FE}"/>
              </a:ext>
            </a:extLst>
          </p:cNvPr>
          <p:cNvCxnSpPr>
            <a:cxnSpLocks/>
          </p:cNvCxnSpPr>
          <p:nvPr/>
        </p:nvCxnSpPr>
        <p:spPr>
          <a:xfrm flipH="1">
            <a:off x="2588723" y="2807042"/>
            <a:ext cx="345719" cy="20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49876BB-5B29-4BD4-89D5-4C7F0BA72BE5}"/>
              </a:ext>
            </a:extLst>
          </p:cNvPr>
          <p:cNvSpPr/>
          <p:nvPr/>
        </p:nvSpPr>
        <p:spPr>
          <a:xfrm>
            <a:off x="8623734" y="127996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48EE266-EC74-4734-85FB-760115505F41}"/>
              </a:ext>
            </a:extLst>
          </p:cNvPr>
          <p:cNvSpPr/>
          <p:nvPr/>
        </p:nvSpPr>
        <p:spPr>
          <a:xfrm>
            <a:off x="6448427" y="1959776"/>
            <a:ext cx="5303520" cy="10614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身長には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があり、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]x + b[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と表せる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E911BE16-F177-4A3C-9DEE-D22AA6CC810F}"/>
              </a:ext>
            </a:extLst>
          </p:cNvPr>
          <p:cNvSpPr/>
          <p:nvPr/>
        </p:nvSpPr>
        <p:spPr>
          <a:xfrm>
            <a:off x="3941959" y="2016050"/>
            <a:ext cx="331108" cy="2188696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8E7D1FA-02C0-4A45-8A35-62E44C8088FA}"/>
              </a:ext>
            </a:extLst>
          </p:cNvPr>
          <p:cNvSpPr/>
          <p:nvPr/>
        </p:nvSpPr>
        <p:spPr>
          <a:xfrm>
            <a:off x="8225639" y="3054719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C8435C8-41D8-4834-BB0D-542E7E71CA3D}"/>
                  </a:ext>
                </a:extLst>
              </p:cNvPr>
              <p:cNvSpPr/>
              <p:nvPr/>
            </p:nvSpPr>
            <p:spPr>
              <a:xfrm>
                <a:off x="6462406" y="3612733"/>
                <a:ext cx="5136135" cy="21597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~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ja-JP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𝑖𝑑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~ 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~ 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(0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σ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sub>
                      </m:sSub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C8435C8-41D8-4834-BB0D-542E7E71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406" y="3612733"/>
                <a:ext cx="5136135" cy="2159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75D5B30-DD31-4707-BF7A-CA6FF99D9A9B}"/>
              </a:ext>
            </a:extLst>
          </p:cNvPr>
          <p:cNvSpPr/>
          <p:nvPr/>
        </p:nvSpPr>
        <p:spPr>
          <a:xfrm>
            <a:off x="3417415" y="4324321"/>
            <a:ext cx="298992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]: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の傾き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]: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の切片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2000" baseline="-25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:a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の個人差のばらつき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2000" baseline="-25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:b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の個人差のばらつき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[cm]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150A519-47D1-48E5-8C72-A4375040C30E}"/>
              </a:ext>
            </a:extLst>
          </p:cNvPr>
          <p:cNvSpPr/>
          <p:nvPr/>
        </p:nvSpPr>
        <p:spPr>
          <a:xfrm>
            <a:off x="6448427" y="5973352"/>
            <a:ext cx="5303520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FFEEC30-A156-491C-9959-F78740BA5B3A}"/>
              </a:ext>
            </a:extLst>
          </p:cNvPr>
          <p:cNvSpPr/>
          <p:nvPr/>
        </p:nvSpPr>
        <p:spPr>
          <a:xfrm>
            <a:off x="4307056" y="2126391"/>
            <a:ext cx="21964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階層化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されている</a:t>
            </a:r>
            <a:endParaRPr lang="en-US" altLang="ja-JP" sz="3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81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階層ベイズモデルとは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モデルの階層化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A2ED709-9F9B-4EF6-A53E-86BD00C82C7D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AB87B35-7FA5-410C-ABB2-691BFE3B84DA}"/>
              </a:ext>
            </a:extLst>
          </p:cNvPr>
          <p:cNvSpPr>
            <a:spLocks noChangeAspect="1"/>
          </p:cNvSpPr>
          <p:nvPr/>
        </p:nvSpPr>
        <p:spPr>
          <a:xfrm>
            <a:off x="230298" y="2709644"/>
            <a:ext cx="1087815" cy="1087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8BBF391-5FBA-467C-B3E6-AFE7CD5BC5D8}"/>
              </a:ext>
            </a:extLst>
          </p:cNvPr>
          <p:cNvSpPr>
            <a:spLocks noChangeAspect="1"/>
          </p:cNvSpPr>
          <p:nvPr/>
        </p:nvSpPr>
        <p:spPr>
          <a:xfrm>
            <a:off x="549975" y="49715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82B7D1-9733-493E-BDA9-86992FD14F3E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774206" y="3797459"/>
            <a:ext cx="19336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BBB88F4-0FDD-4435-9058-06C0A1E21F64}"/>
              </a:ext>
            </a:extLst>
          </p:cNvPr>
          <p:cNvCxnSpPr>
            <a:cxnSpLocks/>
          </p:cNvCxnSpPr>
          <p:nvPr/>
        </p:nvCxnSpPr>
        <p:spPr>
          <a:xfrm flipH="1">
            <a:off x="1219349" y="3821145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F326AA78-9319-4A29-9B42-BD86A726A637}"/>
              </a:ext>
            </a:extLst>
          </p:cNvPr>
          <p:cNvSpPr>
            <a:spLocks noChangeAspect="1"/>
          </p:cNvSpPr>
          <p:nvPr/>
        </p:nvSpPr>
        <p:spPr>
          <a:xfrm>
            <a:off x="1631649" y="2805568"/>
            <a:ext cx="1015577" cy="10155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6B29445-B5B7-4F10-AE4B-83E7DC314C58}"/>
              </a:ext>
            </a:extLst>
          </p:cNvPr>
          <p:cNvSpPr/>
          <p:nvPr/>
        </p:nvSpPr>
        <p:spPr>
          <a:xfrm>
            <a:off x="297045" y="4398269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BBAD527-D5FF-4051-A8E0-D5DA1A6C2F75}"/>
              </a:ext>
            </a:extLst>
          </p:cNvPr>
          <p:cNvSpPr>
            <a:spLocks noChangeAspect="1"/>
          </p:cNvSpPr>
          <p:nvPr/>
        </p:nvSpPr>
        <p:spPr>
          <a:xfrm>
            <a:off x="2547579" y="5302026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BABFEEEF-3EE0-423A-9656-CA6F895F9900}"/>
              </a:ext>
            </a:extLst>
          </p:cNvPr>
          <p:cNvSpPr>
            <a:spLocks noChangeAspect="1"/>
          </p:cNvSpPr>
          <p:nvPr/>
        </p:nvSpPr>
        <p:spPr>
          <a:xfrm>
            <a:off x="3090264" y="340825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7BA52C5-984C-4BB5-AADE-7B9E7EB63465}"/>
              </a:ext>
            </a:extLst>
          </p:cNvPr>
          <p:cNvCxnSpPr>
            <a:cxnSpLocks/>
            <a:stCxn id="44" idx="2"/>
            <a:endCxn id="29" idx="6"/>
          </p:cNvCxnSpPr>
          <p:nvPr/>
        </p:nvCxnSpPr>
        <p:spPr>
          <a:xfrm flipH="1">
            <a:off x="1385175" y="5374026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A8B24F7-4035-4E0F-BB8B-E93CCE4E022D}"/>
              </a:ext>
            </a:extLst>
          </p:cNvPr>
          <p:cNvCxnSpPr>
            <a:cxnSpLocks/>
          </p:cNvCxnSpPr>
          <p:nvPr/>
        </p:nvCxnSpPr>
        <p:spPr>
          <a:xfrm flipH="1">
            <a:off x="1404418" y="4091574"/>
            <a:ext cx="1575601" cy="10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753F5B2-FB5E-412A-9CE1-CFD47560BCDE}"/>
              </a:ext>
            </a:extLst>
          </p:cNvPr>
          <p:cNvSpPr/>
          <p:nvPr/>
        </p:nvSpPr>
        <p:spPr>
          <a:xfrm>
            <a:off x="2327006" y="459811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0BBA446-A6C2-4AC8-BD04-FA5F79F19558}"/>
              </a:ext>
            </a:extLst>
          </p:cNvPr>
          <p:cNvSpPr/>
          <p:nvPr/>
        </p:nvSpPr>
        <p:spPr>
          <a:xfrm>
            <a:off x="2671604" y="5681004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C12CDD5-0E67-4FB4-8C43-CF88D45B7FA8}"/>
              </a:ext>
            </a:extLst>
          </p:cNvPr>
          <p:cNvSpPr>
            <a:spLocks noChangeAspect="1"/>
          </p:cNvSpPr>
          <p:nvPr/>
        </p:nvSpPr>
        <p:spPr>
          <a:xfrm>
            <a:off x="331167" y="144522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3000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781D370-E02A-424D-B5ED-BBB2F5F19E68}"/>
              </a:ext>
            </a:extLst>
          </p:cNvPr>
          <p:cNvCxnSpPr>
            <a:cxnSpLocks/>
          </p:cNvCxnSpPr>
          <p:nvPr/>
        </p:nvCxnSpPr>
        <p:spPr>
          <a:xfrm>
            <a:off x="774205" y="2363136"/>
            <a:ext cx="0" cy="298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AF05EE7E-7526-4A5A-86AC-FE96EBB1570C}"/>
              </a:ext>
            </a:extLst>
          </p:cNvPr>
          <p:cNvSpPr>
            <a:spLocks noChangeAspect="1"/>
          </p:cNvSpPr>
          <p:nvPr/>
        </p:nvSpPr>
        <p:spPr>
          <a:xfrm>
            <a:off x="2893298" y="2046038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3000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F95FA43-8B9A-4482-91B2-921A7B4976FE}"/>
              </a:ext>
            </a:extLst>
          </p:cNvPr>
          <p:cNvCxnSpPr>
            <a:cxnSpLocks/>
          </p:cNvCxnSpPr>
          <p:nvPr/>
        </p:nvCxnSpPr>
        <p:spPr>
          <a:xfrm flipH="1">
            <a:off x="2588723" y="2807042"/>
            <a:ext cx="345719" cy="20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49876BB-5B29-4BD4-89D5-4C7F0BA72BE5}"/>
              </a:ext>
            </a:extLst>
          </p:cNvPr>
          <p:cNvSpPr/>
          <p:nvPr/>
        </p:nvSpPr>
        <p:spPr>
          <a:xfrm>
            <a:off x="8623734" y="127996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48EE266-EC74-4734-85FB-760115505F41}"/>
              </a:ext>
            </a:extLst>
          </p:cNvPr>
          <p:cNvSpPr/>
          <p:nvPr/>
        </p:nvSpPr>
        <p:spPr>
          <a:xfrm>
            <a:off x="6448427" y="1959776"/>
            <a:ext cx="5303520" cy="10614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身長には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があり、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]x + b[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と表せる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9010AD6-8806-41E5-ACE8-4C07C8AAF235}"/>
              </a:ext>
            </a:extLst>
          </p:cNvPr>
          <p:cNvSpPr/>
          <p:nvPr/>
        </p:nvSpPr>
        <p:spPr>
          <a:xfrm>
            <a:off x="6448427" y="3230027"/>
            <a:ext cx="5303520" cy="70796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3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個人差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は正規分布している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40BB15F-C631-4C0E-A5F4-659F6E6DA7D4}"/>
              </a:ext>
            </a:extLst>
          </p:cNvPr>
          <p:cNvSpPr/>
          <p:nvPr/>
        </p:nvSpPr>
        <p:spPr>
          <a:xfrm>
            <a:off x="415746" y="4719492"/>
            <a:ext cx="2781963" cy="15077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00249F5-4183-461D-94FC-CC2D29B2B4B4}"/>
              </a:ext>
            </a:extLst>
          </p:cNvPr>
          <p:cNvSpPr/>
          <p:nvPr/>
        </p:nvSpPr>
        <p:spPr>
          <a:xfrm>
            <a:off x="913039" y="4172626"/>
            <a:ext cx="2180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観測データ</a:t>
            </a:r>
            <a:endParaRPr lang="en-US" altLang="ja-JP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B0A748-E99A-4DD3-836E-79BB4D160B18}"/>
              </a:ext>
            </a:extLst>
          </p:cNvPr>
          <p:cNvSpPr/>
          <p:nvPr/>
        </p:nvSpPr>
        <p:spPr>
          <a:xfrm>
            <a:off x="118584" y="1753003"/>
            <a:ext cx="4285636" cy="24784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BAFAD7A-5E51-4F75-B493-88F084C67038}"/>
              </a:ext>
            </a:extLst>
          </p:cNvPr>
          <p:cNvSpPr/>
          <p:nvPr/>
        </p:nvSpPr>
        <p:spPr>
          <a:xfrm>
            <a:off x="4524274" y="2109479"/>
            <a:ext cx="1576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メーター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BB476F2-CD85-4FD2-8381-EFA61F91D1A8}"/>
              </a:ext>
            </a:extLst>
          </p:cNvPr>
          <p:cNvSpPr/>
          <p:nvPr/>
        </p:nvSpPr>
        <p:spPr>
          <a:xfrm>
            <a:off x="8119107" y="3910797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8A450FD2-5458-4712-BB8E-80E0B83101A8}"/>
                  </a:ext>
                </a:extLst>
              </p:cNvPr>
              <p:cNvSpPr/>
              <p:nvPr/>
            </p:nvSpPr>
            <p:spPr>
              <a:xfrm>
                <a:off x="6615812" y="4529933"/>
                <a:ext cx="5136135" cy="21597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~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ja-JP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𝑖𝑑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~ 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~ 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(0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σ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sub>
                      </m:sSub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8A450FD2-5458-4712-BB8E-80E0B8310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812" y="4529933"/>
                <a:ext cx="5136135" cy="2159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E16BBE7-00D0-446F-9532-9BDD89383381}"/>
              </a:ext>
            </a:extLst>
          </p:cNvPr>
          <p:cNvSpPr/>
          <p:nvPr/>
        </p:nvSpPr>
        <p:spPr>
          <a:xfrm>
            <a:off x="3417415" y="4324321"/>
            <a:ext cx="298992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]: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の傾き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]: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の切片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2000" baseline="-25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:a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の個人差のばらつき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r>
              <a:rPr lang="en-US" altLang="ja-JP" sz="2000" baseline="-25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:b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2000" dirty="0" err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の個人差のばらつき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年齢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身長</a:t>
            </a:r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[cm]</a:t>
            </a: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誤差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82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18198</TotalTime>
  <Words>788</Words>
  <Application>Microsoft Office PowerPoint</Application>
  <PresentationFormat>ワイド画面</PresentationFormat>
  <Paragraphs>181</Paragraphs>
  <Slides>10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285</cp:revision>
  <dcterms:created xsi:type="dcterms:W3CDTF">2017-12-20T12:04:47Z</dcterms:created>
  <dcterms:modified xsi:type="dcterms:W3CDTF">2018-02-21T11:34:06Z</dcterms:modified>
</cp:coreProperties>
</file>