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25"/>
    <p:restoredTop sz="94681"/>
  </p:normalViewPr>
  <p:slideViewPr>
    <p:cSldViewPr snapToGrid="0" snapToObjects="1">
      <p:cViewPr>
        <p:scale>
          <a:sx n="100" d="100"/>
          <a:sy n="100" d="100"/>
        </p:scale>
        <p:origin x="15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9A504-A9D0-FD4A-8884-2EED19488F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0459186-32AF-4E40-A02A-AB8F469CA1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4C2701-91A6-2847-B39C-14005935A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C077A-8367-E641-9FA0-773E48F8F212}" type="datetimeFigureOut">
              <a:rPr kumimoji="1" lang="zh-CN" altLang="en-US" smtClean="0"/>
              <a:t>2019/1/15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1989A2-4D94-E346-8431-F10ED0427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304322-82F1-6145-9396-A64D3B881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F3FCC-7706-1348-B44E-57E9B21D8C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20866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D57D4A-2370-934B-BF98-ACE41C2D7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1EF974A-3A9C-C24E-A920-6C1597E75D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B6466C-F7B3-0440-B047-A36E1D023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C077A-8367-E641-9FA0-773E48F8F212}" type="datetimeFigureOut">
              <a:rPr kumimoji="1" lang="zh-CN" altLang="en-US" smtClean="0"/>
              <a:t>2019/1/15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1AD0B6-5C44-B547-8BCE-3BF7A5B42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E1FDD5-4E97-7948-94C4-C93A72A8D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F3FCC-7706-1348-B44E-57E9B21D8C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6441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A369D54-6D06-9E4E-88D1-8E42CCBA92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2F3E6C-2200-814D-8784-6EE3CD463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98973B-67E2-8A4F-8328-6EA9B37AF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C077A-8367-E641-9FA0-773E48F8F212}" type="datetimeFigureOut">
              <a:rPr kumimoji="1" lang="zh-CN" altLang="en-US" smtClean="0"/>
              <a:t>2019/1/15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6F750C-E079-354A-A339-6B96C53FD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43C436-8BAF-C147-8EF4-69D0D117F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F3FCC-7706-1348-B44E-57E9B21D8C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5482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BDDC7A-7159-4146-B68D-8E5D008C9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1BEC6D-9988-A745-A023-3BC5C6F72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137EF0-56BE-324E-9FC7-BA386BDB1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C077A-8367-E641-9FA0-773E48F8F212}" type="datetimeFigureOut">
              <a:rPr kumimoji="1" lang="zh-CN" altLang="en-US" smtClean="0"/>
              <a:t>2019/1/15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7D5F42-CC94-F849-AD01-F356E7B94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AD0C2B-9F2C-E14E-AF0A-26AEDB0D8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F3FCC-7706-1348-B44E-57E9B21D8C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8180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5A7DCA-CF8D-AD46-A45E-D9BA1909F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E75682-67B4-6D4C-AAE2-208AB89A7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31BB5E-978D-0841-89F2-5705E3D30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C077A-8367-E641-9FA0-773E48F8F212}" type="datetimeFigureOut">
              <a:rPr kumimoji="1" lang="zh-CN" altLang="en-US" smtClean="0"/>
              <a:t>2019/1/15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5AFFEF-98A3-164E-BCF0-83C2FA374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EFBC64-9712-7949-91B6-AE62993E9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F3FCC-7706-1348-B44E-57E9B21D8C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3506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ABAB09-41D0-7447-99D9-ED1DF5109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CB5D7D-C535-2A49-BEF9-C565CF2EBF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751502-EE60-6C44-998B-C1D9982BBD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4E3C2A-B223-F74C-B61C-315C8799A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C077A-8367-E641-9FA0-773E48F8F212}" type="datetimeFigureOut">
              <a:rPr kumimoji="1" lang="zh-CN" altLang="en-US" smtClean="0"/>
              <a:t>2019/1/15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E13295-7C06-DB49-B468-53FA3037D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90A45B-4548-4242-ADED-F81DB7344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F3FCC-7706-1348-B44E-57E9B21D8C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08815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720EF8-2EC8-3343-A114-E7C305288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B03211-B37E-3843-A7D0-32A67366EB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DA7276B-8A38-E049-91BA-EC11A64A01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BA9BFFD-B9D3-9048-AF76-903F2DD2EA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A9BCB8B-C359-C14C-BEBF-1F557B230F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FE7C15D-E13B-4846-A29C-145F098B1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C077A-8367-E641-9FA0-773E48F8F212}" type="datetimeFigureOut">
              <a:rPr kumimoji="1" lang="zh-CN" altLang="en-US" smtClean="0"/>
              <a:t>2019/1/15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C17F352-F771-1F46-A7BC-E7C9DCF6E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EEF6C3C-E997-A84F-BDB9-7C6162109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F3FCC-7706-1348-B44E-57E9B21D8C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12949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BF6838-05DF-4D42-830E-DCD59D24C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C1598B3-57FD-724D-8780-1027F37F0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C077A-8367-E641-9FA0-773E48F8F212}" type="datetimeFigureOut">
              <a:rPr kumimoji="1" lang="zh-CN" altLang="en-US" smtClean="0"/>
              <a:t>2019/1/15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5C8118F-F9FD-1E4E-848F-EA4510754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5A7FF2E-895A-514B-952C-482651CDE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F3FCC-7706-1348-B44E-57E9B21D8C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38261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0C16037-5E0A-404C-85A5-C02D78D9B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C077A-8367-E641-9FA0-773E48F8F212}" type="datetimeFigureOut">
              <a:rPr kumimoji="1" lang="zh-CN" altLang="en-US" smtClean="0"/>
              <a:t>2019/1/15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A6A570B-A9F5-7C47-9F1D-7EE1BC125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98CB3DA-2E70-2647-BF9A-E9F6032CA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F3FCC-7706-1348-B44E-57E9B21D8C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43171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91A8C6-23FD-6E49-B32F-B2A4DDE78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C43616-83E2-B34F-8BD1-C087ABC11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9349DE8-3C68-4B43-8266-BEB4172880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0456AA-C54A-B543-8908-4F26CAD7D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C077A-8367-E641-9FA0-773E48F8F212}" type="datetimeFigureOut">
              <a:rPr kumimoji="1" lang="zh-CN" altLang="en-US" smtClean="0"/>
              <a:t>2019/1/15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487A9C-71E0-0A44-9837-1A25B92E7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678F45-81B0-6D47-8477-505A25853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F3FCC-7706-1348-B44E-57E9B21D8C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7187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E2BD1-8A73-D744-80E7-3D1BBD3A4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80ED948-AA2E-EC45-BB7B-F102E97EF7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02FB1D1-B6D4-3647-A52E-76571EA2A3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080B74-8B85-7242-9595-C7DFDE992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C077A-8367-E641-9FA0-773E48F8F212}" type="datetimeFigureOut">
              <a:rPr kumimoji="1" lang="zh-CN" altLang="en-US" smtClean="0"/>
              <a:t>2019/1/15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8A23398-5F7F-D142-B3D2-26080F1AB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6F6C04-2F8C-1C45-89FC-BD385295E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F3FCC-7706-1348-B44E-57E9B21D8C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1641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6C7EB0F-85EE-9E40-A71F-059B51BA2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92FBF5-9F7E-F84B-81B2-BEE6137DD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F1F2FC-66FD-8F42-B2E0-65C1DB08C1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C077A-8367-E641-9FA0-773E48F8F212}" type="datetimeFigureOut">
              <a:rPr kumimoji="1" lang="zh-CN" altLang="en-US" smtClean="0"/>
              <a:t>2019/1/15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D8EC33-65E7-DA4E-AAE1-E527C538F9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3076C2-CB03-A344-B027-CE127D0D98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F3FCC-7706-1348-B44E-57E9B21D8C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695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2ADD89C0-6AE1-D947-A48B-8AD984D9E33D}"/>
              </a:ext>
            </a:extLst>
          </p:cNvPr>
          <p:cNvGrpSpPr/>
          <p:nvPr/>
        </p:nvGrpSpPr>
        <p:grpSpPr>
          <a:xfrm>
            <a:off x="1257300" y="728133"/>
            <a:ext cx="8864604" cy="4741334"/>
            <a:chOff x="1257300" y="728133"/>
            <a:chExt cx="8864604" cy="4741334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731E5F38-3DBB-834A-937C-6D86E91DB9F4}"/>
                </a:ext>
              </a:extLst>
            </p:cNvPr>
            <p:cNvSpPr/>
            <p:nvPr/>
          </p:nvSpPr>
          <p:spPr>
            <a:xfrm>
              <a:off x="3149602" y="728133"/>
              <a:ext cx="5080000" cy="474133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4" name="圆角矩形 3">
              <a:extLst>
                <a:ext uri="{FF2B5EF4-FFF2-40B4-BE49-F238E27FC236}">
                  <a16:creationId xmlns:a16="http://schemas.microsoft.com/office/drawing/2014/main" id="{6EEFB40B-98FD-D749-8FE5-54DCAE320E10}"/>
                </a:ext>
              </a:extLst>
            </p:cNvPr>
            <p:cNvSpPr/>
            <p:nvPr/>
          </p:nvSpPr>
          <p:spPr>
            <a:xfrm>
              <a:off x="1257300" y="2698750"/>
              <a:ext cx="1514475" cy="800100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>
                  <a:solidFill>
                    <a:schemeClr val="tx1"/>
                  </a:solidFill>
                </a:rPr>
                <a:t>爬虫调度器</a:t>
              </a:r>
            </a:p>
          </p:txBody>
        </p:sp>
        <p:sp>
          <p:nvSpPr>
            <p:cNvPr id="6" name="圆角矩形 5">
              <a:extLst>
                <a:ext uri="{FF2B5EF4-FFF2-40B4-BE49-F238E27FC236}">
                  <a16:creationId xmlns:a16="http://schemas.microsoft.com/office/drawing/2014/main" id="{DA1C40BB-87C9-594C-92C7-D487BB0F67CA}"/>
                </a:ext>
              </a:extLst>
            </p:cNvPr>
            <p:cNvSpPr/>
            <p:nvPr/>
          </p:nvSpPr>
          <p:spPr>
            <a:xfrm>
              <a:off x="3848099" y="1340380"/>
              <a:ext cx="1514475" cy="800100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URL</a:t>
              </a:r>
              <a:r>
                <a:rPr kumimoji="1" lang="zh-CN" altLang="en-US" dirty="0">
                  <a:solidFill>
                    <a:schemeClr val="tx1"/>
                  </a:solidFill>
                </a:rPr>
                <a:t>管理器</a:t>
              </a:r>
            </a:p>
          </p:txBody>
        </p:sp>
        <p:sp>
          <p:nvSpPr>
            <p:cNvPr id="7" name="圆角矩形 6">
              <a:extLst>
                <a:ext uri="{FF2B5EF4-FFF2-40B4-BE49-F238E27FC236}">
                  <a16:creationId xmlns:a16="http://schemas.microsoft.com/office/drawing/2014/main" id="{2992702F-FD7F-1E4B-ABDF-AF4E14BAD03B}"/>
                </a:ext>
              </a:extLst>
            </p:cNvPr>
            <p:cNvSpPr/>
            <p:nvPr/>
          </p:nvSpPr>
          <p:spPr>
            <a:xfrm>
              <a:off x="3848098" y="4134380"/>
              <a:ext cx="1514475" cy="800100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HTML</a:t>
              </a:r>
            </a:p>
            <a:p>
              <a:pPr algn="ctr"/>
              <a:r>
                <a:rPr kumimoji="1" lang="zh-CN" altLang="en-US" dirty="0">
                  <a:solidFill>
                    <a:schemeClr val="tx1"/>
                  </a:solidFill>
                </a:rPr>
                <a:t>下载器</a:t>
              </a:r>
            </a:p>
          </p:txBody>
        </p:sp>
        <p:sp>
          <p:nvSpPr>
            <p:cNvPr id="8" name="圆角矩形 7">
              <a:extLst>
                <a:ext uri="{FF2B5EF4-FFF2-40B4-BE49-F238E27FC236}">
                  <a16:creationId xmlns:a16="http://schemas.microsoft.com/office/drawing/2014/main" id="{AEB6D0BB-F105-A845-A147-6F0B26E3308B}"/>
                </a:ext>
              </a:extLst>
            </p:cNvPr>
            <p:cNvSpPr/>
            <p:nvPr/>
          </p:nvSpPr>
          <p:spPr>
            <a:xfrm>
              <a:off x="6030387" y="2697693"/>
              <a:ext cx="1514475" cy="800100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HTML</a:t>
              </a:r>
            </a:p>
            <a:p>
              <a:pPr algn="ctr"/>
              <a:r>
                <a:rPr kumimoji="1" lang="zh-CN" altLang="en-US" dirty="0">
                  <a:solidFill>
                    <a:schemeClr val="tx1"/>
                  </a:solidFill>
                </a:rPr>
                <a:t>解析器</a:t>
              </a:r>
            </a:p>
          </p:txBody>
        </p:sp>
        <p:sp>
          <p:nvSpPr>
            <p:cNvPr id="12" name="圆角矩形 11">
              <a:extLst>
                <a:ext uri="{FF2B5EF4-FFF2-40B4-BE49-F238E27FC236}">
                  <a16:creationId xmlns:a16="http://schemas.microsoft.com/office/drawing/2014/main" id="{62C4B1AD-9BA6-C943-99A4-8501C7ED7859}"/>
                </a:ext>
              </a:extLst>
            </p:cNvPr>
            <p:cNvSpPr/>
            <p:nvPr/>
          </p:nvSpPr>
          <p:spPr>
            <a:xfrm>
              <a:off x="8607429" y="2697693"/>
              <a:ext cx="1514475" cy="800100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>
                  <a:solidFill>
                    <a:schemeClr val="tx1"/>
                  </a:solidFill>
                </a:rPr>
                <a:t>数据存储器</a:t>
              </a:r>
            </a:p>
          </p:txBody>
        </p:sp>
        <p:cxnSp>
          <p:nvCxnSpPr>
            <p:cNvPr id="14" name="直线箭头连接符 13">
              <a:extLst>
                <a:ext uri="{FF2B5EF4-FFF2-40B4-BE49-F238E27FC236}">
                  <a16:creationId xmlns:a16="http://schemas.microsoft.com/office/drawing/2014/main" id="{1DF40BBD-E905-5D42-A5BC-3A615174CAB7}"/>
                </a:ext>
              </a:extLst>
            </p:cNvPr>
            <p:cNvCxnSpPr>
              <a:stCxn id="4" idx="3"/>
              <a:endCxn id="11" idx="1"/>
            </p:cNvCxnSpPr>
            <p:nvPr/>
          </p:nvCxnSpPr>
          <p:spPr>
            <a:xfrm>
              <a:off x="2771775" y="3098800"/>
              <a:ext cx="377827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箭头连接符 19">
              <a:extLst>
                <a:ext uri="{FF2B5EF4-FFF2-40B4-BE49-F238E27FC236}">
                  <a16:creationId xmlns:a16="http://schemas.microsoft.com/office/drawing/2014/main" id="{4DA52F6D-ACAE-3E4C-9973-4236C7168C11}"/>
                </a:ext>
              </a:extLst>
            </p:cNvPr>
            <p:cNvCxnSpPr>
              <a:stCxn id="8" idx="3"/>
              <a:endCxn id="12" idx="1"/>
            </p:cNvCxnSpPr>
            <p:nvPr/>
          </p:nvCxnSpPr>
          <p:spPr>
            <a:xfrm>
              <a:off x="7544862" y="3097743"/>
              <a:ext cx="1062567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箭头连接符 21">
              <a:extLst>
                <a:ext uri="{FF2B5EF4-FFF2-40B4-BE49-F238E27FC236}">
                  <a16:creationId xmlns:a16="http://schemas.microsoft.com/office/drawing/2014/main" id="{DE6E1C86-7497-BB45-8E5C-349C59F9741C}"/>
                </a:ext>
              </a:extLst>
            </p:cNvPr>
            <p:cNvCxnSpPr>
              <a:stCxn id="6" idx="2"/>
              <a:endCxn id="7" idx="0"/>
            </p:cNvCxnSpPr>
            <p:nvPr/>
          </p:nvCxnSpPr>
          <p:spPr>
            <a:xfrm flipH="1">
              <a:off x="4605336" y="2140480"/>
              <a:ext cx="1" cy="199390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箭头连接符 23">
              <a:extLst>
                <a:ext uri="{FF2B5EF4-FFF2-40B4-BE49-F238E27FC236}">
                  <a16:creationId xmlns:a16="http://schemas.microsoft.com/office/drawing/2014/main" id="{B0D32A76-D2EF-4344-A922-5CC859B7E1AE}"/>
                </a:ext>
              </a:extLst>
            </p:cNvPr>
            <p:cNvCxnSpPr>
              <a:cxnSpLocks/>
              <a:stCxn id="7" idx="3"/>
              <a:endCxn id="8" idx="2"/>
            </p:cNvCxnSpPr>
            <p:nvPr/>
          </p:nvCxnSpPr>
          <p:spPr>
            <a:xfrm flipV="1">
              <a:off x="5362573" y="3497793"/>
              <a:ext cx="1425052" cy="103663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箭头连接符 25">
              <a:extLst>
                <a:ext uri="{FF2B5EF4-FFF2-40B4-BE49-F238E27FC236}">
                  <a16:creationId xmlns:a16="http://schemas.microsoft.com/office/drawing/2014/main" id="{4DCCAC1D-7B2E-AC4B-8397-29E1E2F307D4}"/>
                </a:ext>
              </a:extLst>
            </p:cNvPr>
            <p:cNvCxnSpPr>
              <a:cxnSpLocks/>
              <a:stCxn id="8" idx="0"/>
              <a:endCxn id="6" idx="3"/>
            </p:cNvCxnSpPr>
            <p:nvPr/>
          </p:nvCxnSpPr>
          <p:spPr>
            <a:xfrm flipH="1" flipV="1">
              <a:off x="5362574" y="1740430"/>
              <a:ext cx="1425051" cy="957263"/>
            </a:xfrm>
            <a:prstGeom prst="straightConnector1">
              <a:avLst/>
            </a:prstGeom>
            <a:ln w="1270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79504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6EEFB40B-98FD-D749-8FE5-54DCAE320E10}"/>
              </a:ext>
            </a:extLst>
          </p:cNvPr>
          <p:cNvSpPr/>
          <p:nvPr/>
        </p:nvSpPr>
        <p:spPr>
          <a:xfrm>
            <a:off x="1397000" y="702736"/>
            <a:ext cx="1514475" cy="8001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爬虫调度器</a:t>
            </a:r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DA1C40BB-87C9-594C-92C7-D487BB0F67CA}"/>
              </a:ext>
            </a:extLst>
          </p:cNvPr>
          <p:cNvSpPr/>
          <p:nvPr/>
        </p:nvSpPr>
        <p:spPr>
          <a:xfrm>
            <a:off x="3208337" y="706972"/>
            <a:ext cx="1514475" cy="8001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URL</a:t>
            </a:r>
            <a:r>
              <a:rPr kumimoji="1" lang="zh-CN" altLang="en-US" dirty="0">
                <a:solidFill>
                  <a:schemeClr val="tx1"/>
                </a:solidFill>
              </a:rPr>
              <a:t>管理器</a:t>
            </a: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2992702F-FD7F-1E4B-ABDF-AF4E14BAD03B}"/>
              </a:ext>
            </a:extLst>
          </p:cNvPr>
          <p:cNvSpPr/>
          <p:nvPr/>
        </p:nvSpPr>
        <p:spPr>
          <a:xfrm>
            <a:off x="5024439" y="702736"/>
            <a:ext cx="1514475" cy="8001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HTML</a:t>
            </a:r>
          </a:p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下载器</a:t>
            </a:r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AEB6D0BB-F105-A845-A147-6F0B26E3308B}"/>
              </a:ext>
            </a:extLst>
          </p:cNvPr>
          <p:cNvSpPr/>
          <p:nvPr/>
        </p:nvSpPr>
        <p:spPr>
          <a:xfrm>
            <a:off x="6835776" y="702736"/>
            <a:ext cx="1514475" cy="8001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HTML</a:t>
            </a:r>
          </a:p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解析器</a:t>
            </a:r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62C4B1AD-9BA6-C943-99A4-8501C7ED7859}"/>
              </a:ext>
            </a:extLst>
          </p:cNvPr>
          <p:cNvSpPr/>
          <p:nvPr/>
        </p:nvSpPr>
        <p:spPr>
          <a:xfrm>
            <a:off x="8647113" y="702736"/>
            <a:ext cx="1514475" cy="8001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数据存储器</a:t>
            </a:r>
          </a:p>
        </p:txBody>
      </p: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851933F2-2789-454E-9232-D4E06ABA691E}"/>
              </a:ext>
            </a:extLst>
          </p:cNvPr>
          <p:cNvCxnSpPr>
            <a:stCxn id="4" idx="2"/>
          </p:cNvCxnSpPr>
          <p:nvPr/>
        </p:nvCxnSpPr>
        <p:spPr>
          <a:xfrm>
            <a:off x="2154238" y="1502836"/>
            <a:ext cx="30162" cy="432646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连接符 30">
            <a:extLst>
              <a:ext uri="{FF2B5EF4-FFF2-40B4-BE49-F238E27FC236}">
                <a16:creationId xmlns:a16="http://schemas.microsoft.com/office/drawing/2014/main" id="{255F7631-449F-814F-A95B-E609601D7A87}"/>
              </a:ext>
            </a:extLst>
          </p:cNvPr>
          <p:cNvCxnSpPr/>
          <p:nvPr/>
        </p:nvCxnSpPr>
        <p:spPr>
          <a:xfrm>
            <a:off x="3935412" y="1502836"/>
            <a:ext cx="30162" cy="432646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连接符 31">
            <a:extLst>
              <a:ext uri="{FF2B5EF4-FFF2-40B4-BE49-F238E27FC236}">
                <a16:creationId xmlns:a16="http://schemas.microsoft.com/office/drawing/2014/main" id="{2DF19A29-BA73-B24A-8098-2322E1B79981}"/>
              </a:ext>
            </a:extLst>
          </p:cNvPr>
          <p:cNvCxnSpPr/>
          <p:nvPr/>
        </p:nvCxnSpPr>
        <p:spPr>
          <a:xfrm>
            <a:off x="5781676" y="1502836"/>
            <a:ext cx="30162" cy="432646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B31CF631-2BD4-1646-A072-9C4D47353AC2}"/>
              </a:ext>
            </a:extLst>
          </p:cNvPr>
          <p:cNvCxnSpPr/>
          <p:nvPr/>
        </p:nvCxnSpPr>
        <p:spPr>
          <a:xfrm>
            <a:off x="7627940" y="1502836"/>
            <a:ext cx="30162" cy="432646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04D45CA9-C35B-604F-BCEF-9A7821835E0A}"/>
              </a:ext>
            </a:extLst>
          </p:cNvPr>
          <p:cNvCxnSpPr/>
          <p:nvPr/>
        </p:nvCxnSpPr>
        <p:spPr>
          <a:xfrm>
            <a:off x="9474204" y="1502836"/>
            <a:ext cx="30162" cy="432646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>
            <a:extLst>
              <a:ext uri="{FF2B5EF4-FFF2-40B4-BE49-F238E27FC236}">
                <a16:creationId xmlns:a16="http://schemas.microsoft.com/office/drawing/2014/main" id="{9B092619-00E0-BD42-A371-D7F9B6257AA1}"/>
              </a:ext>
            </a:extLst>
          </p:cNvPr>
          <p:cNvSpPr/>
          <p:nvPr/>
        </p:nvSpPr>
        <p:spPr>
          <a:xfrm>
            <a:off x="1028700" y="1612900"/>
            <a:ext cx="990600" cy="414019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循环</a:t>
            </a:r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D07DFC43-0538-6349-9C2F-1E27A06E8D1C}"/>
              </a:ext>
            </a:extLst>
          </p:cNvPr>
          <p:cNvGrpSpPr/>
          <p:nvPr/>
        </p:nvGrpSpPr>
        <p:grpSpPr>
          <a:xfrm>
            <a:off x="2120900" y="1651000"/>
            <a:ext cx="1955800" cy="330200"/>
            <a:chOff x="2120900" y="1701800"/>
            <a:chExt cx="1955800" cy="330200"/>
          </a:xfrm>
        </p:grpSpPr>
        <p:cxnSp>
          <p:nvCxnSpPr>
            <p:cNvPr id="23" name="直线箭头连接符 22">
              <a:extLst>
                <a:ext uri="{FF2B5EF4-FFF2-40B4-BE49-F238E27FC236}">
                  <a16:creationId xmlns:a16="http://schemas.microsoft.com/office/drawing/2014/main" id="{22E64432-72E6-704A-BE5F-7117950FA457}"/>
                </a:ext>
              </a:extLst>
            </p:cNvPr>
            <p:cNvCxnSpPr/>
            <p:nvPr/>
          </p:nvCxnSpPr>
          <p:spPr>
            <a:xfrm>
              <a:off x="2169319" y="2032000"/>
              <a:ext cx="1766093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BD2146BC-CAB0-B445-A2D7-467494179F11}"/>
                </a:ext>
              </a:extLst>
            </p:cNvPr>
            <p:cNvSpPr txBox="1"/>
            <p:nvPr/>
          </p:nvSpPr>
          <p:spPr>
            <a:xfrm>
              <a:off x="2120900" y="1701800"/>
              <a:ext cx="1955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/>
                <a:t>1.</a:t>
              </a:r>
              <a:r>
                <a:rPr kumimoji="1" lang="zh-CN" altLang="en-US" sz="1400" dirty="0"/>
                <a:t>是否有待取</a:t>
              </a:r>
              <a:r>
                <a:rPr kumimoji="1" lang="en-US" altLang="zh-CN" sz="1400" dirty="0"/>
                <a:t>URL</a:t>
              </a:r>
              <a:endParaRPr kumimoji="1" lang="zh-CN" altLang="en-US" sz="1400" dirty="0"/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D62A6C83-E713-EA44-B8B7-3B57748B9CF6}"/>
              </a:ext>
            </a:extLst>
          </p:cNvPr>
          <p:cNvGrpSpPr/>
          <p:nvPr/>
        </p:nvGrpSpPr>
        <p:grpSpPr>
          <a:xfrm>
            <a:off x="2120900" y="2057283"/>
            <a:ext cx="1955800" cy="342900"/>
            <a:chOff x="2120900" y="2222383"/>
            <a:chExt cx="1955800" cy="342900"/>
          </a:xfrm>
        </p:grpSpPr>
        <p:cxnSp>
          <p:nvCxnSpPr>
            <p:cNvPr id="38" name="直线箭头连接符 37">
              <a:extLst>
                <a:ext uri="{FF2B5EF4-FFF2-40B4-BE49-F238E27FC236}">
                  <a16:creationId xmlns:a16="http://schemas.microsoft.com/office/drawing/2014/main" id="{8D882545-934B-B946-962E-12F691A6CF1A}"/>
                </a:ext>
              </a:extLst>
            </p:cNvPr>
            <p:cNvCxnSpPr/>
            <p:nvPr/>
          </p:nvCxnSpPr>
          <p:spPr>
            <a:xfrm>
              <a:off x="2169319" y="2565283"/>
              <a:ext cx="1766093" cy="0"/>
            </a:xfrm>
            <a:prstGeom prst="straightConnector1">
              <a:avLst/>
            </a:prstGeom>
            <a:ln w="127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DF732FEF-BB40-DE41-AAF5-8DAB4991DE75}"/>
                </a:ext>
              </a:extLst>
            </p:cNvPr>
            <p:cNvSpPr txBox="1"/>
            <p:nvPr/>
          </p:nvSpPr>
          <p:spPr>
            <a:xfrm>
              <a:off x="2120900" y="2222383"/>
              <a:ext cx="1955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/>
                <a:t>2.YES</a:t>
              </a:r>
              <a:r>
                <a:rPr kumimoji="1" lang="zh-CN" altLang="en-US" sz="1400" dirty="0"/>
                <a:t> </a:t>
              </a:r>
              <a:r>
                <a:rPr kumimoji="1" lang="en-US" altLang="zh-CN" sz="1400" dirty="0"/>
                <a:t>or</a:t>
              </a:r>
              <a:r>
                <a:rPr kumimoji="1" lang="zh-CN" altLang="en-US" sz="1400" dirty="0"/>
                <a:t> </a:t>
              </a:r>
              <a:r>
                <a:rPr kumimoji="1" lang="en-US" altLang="zh-CN" sz="1400" dirty="0"/>
                <a:t>NO</a:t>
              </a:r>
              <a:endParaRPr kumimoji="1" lang="zh-CN" altLang="en-US" sz="1400" dirty="0"/>
            </a:p>
          </p:txBody>
        </p:sp>
      </p:grp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0F48B377-BA99-4C41-A85F-16353C002B5A}"/>
              </a:ext>
            </a:extLst>
          </p:cNvPr>
          <p:cNvCxnSpPr>
            <a:cxnSpLocks/>
          </p:cNvCxnSpPr>
          <p:nvPr/>
        </p:nvCxnSpPr>
        <p:spPr>
          <a:xfrm>
            <a:off x="2169319" y="2832100"/>
            <a:ext cx="17811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B5DBC71D-A1C4-DD4F-9227-0C59EE33CBF2}"/>
              </a:ext>
            </a:extLst>
          </p:cNvPr>
          <p:cNvCxnSpPr>
            <a:cxnSpLocks/>
          </p:cNvCxnSpPr>
          <p:nvPr/>
        </p:nvCxnSpPr>
        <p:spPr>
          <a:xfrm flipH="1">
            <a:off x="2179242" y="3212988"/>
            <a:ext cx="17712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EBAFEA01-915C-C746-9221-D4AB895AB90C}"/>
              </a:ext>
            </a:extLst>
          </p:cNvPr>
          <p:cNvCxnSpPr/>
          <p:nvPr/>
        </p:nvCxnSpPr>
        <p:spPr>
          <a:xfrm>
            <a:off x="2184400" y="3640668"/>
            <a:ext cx="36123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线箭头连接符 48">
            <a:extLst>
              <a:ext uri="{FF2B5EF4-FFF2-40B4-BE49-F238E27FC236}">
                <a16:creationId xmlns:a16="http://schemas.microsoft.com/office/drawing/2014/main" id="{627AE4A8-5FA7-3947-882C-6529A91D6178}"/>
              </a:ext>
            </a:extLst>
          </p:cNvPr>
          <p:cNvCxnSpPr/>
          <p:nvPr/>
        </p:nvCxnSpPr>
        <p:spPr>
          <a:xfrm flipH="1">
            <a:off x="2184400" y="4114800"/>
            <a:ext cx="35972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线箭头连接符 50">
            <a:extLst>
              <a:ext uri="{FF2B5EF4-FFF2-40B4-BE49-F238E27FC236}">
                <a16:creationId xmlns:a16="http://schemas.microsoft.com/office/drawing/2014/main" id="{1C37740D-EE26-FA47-9461-DC845421D572}"/>
              </a:ext>
            </a:extLst>
          </p:cNvPr>
          <p:cNvCxnSpPr>
            <a:cxnSpLocks/>
          </p:cNvCxnSpPr>
          <p:nvPr/>
        </p:nvCxnSpPr>
        <p:spPr>
          <a:xfrm>
            <a:off x="2154238" y="4533900"/>
            <a:ext cx="5488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526A3709-4F3E-E246-8149-3F6EAF8355D5}"/>
              </a:ext>
            </a:extLst>
          </p:cNvPr>
          <p:cNvCxnSpPr/>
          <p:nvPr/>
        </p:nvCxnSpPr>
        <p:spPr>
          <a:xfrm flipH="1">
            <a:off x="2184400" y="5029200"/>
            <a:ext cx="54737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线箭头连接符 57">
            <a:extLst>
              <a:ext uri="{FF2B5EF4-FFF2-40B4-BE49-F238E27FC236}">
                <a16:creationId xmlns:a16="http://schemas.microsoft.com/office/drawing/2014/main" id="{C53DD95C-CE01-D544-A3FC-8D8A355BA835}"/>
              </a:ext>
            </a:extLst>
          </p:cNvPr>
          <p:cNvCxnSpPr/>
          <p:nvPr/>
        </p:nvCxnSpPr>
        <p:spPr>
          <a:xfrm>
            <a:off x="2184400" y="5753100"/>
            <a:ext cx="73199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1D106838-E80D-0443-AB3B-A3811E2E3ED0}"/>
              </a:ext>
            </a:extLst>
          </p:cNvPr>
          <p:cNvSpPr txBox="1"/>
          <p:nvPr/>
        </p:nvSpPr>
        <p:spPr>
          <a:xfrm>
            <a:off x="2120900" y="2537653"/>
            <a:ext cx="195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/>
              <a:t>3.</a:t>
            </a:r>
            <a:r>
              <a:rPr kumimoji="1" lang="zh-CN" altLang="en-US" sz="1400" dirty="0"/>
              <a:t>获取一个新的</a:t>
            </a:r>
            <a:r>
              <a:rPr kumimoji="1" lang="en-US" altLang="zh-CN" sz="1400" dirty="0"/>
              <a:t>URL</a:t>
            </a:r>
            <a:endParaRPr kumimoji="1" lang="zh-CN" altLang="en-US" sz="1400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AE6F53F3-FD65-CF43-B748-5E1AB34BC309}"/>
              </a:ext>
            </a:extLst>
          </p:cNvPr>
          <p:cNvSpPr txBox="1"/>
          <p:nvPr/>
        </p:nvSpPr>
        <p:spPr>
          <a:xfrm>
            <a:off x="2120900" y="2905211"/>
            <a:ext cx="195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/>
              <a:t>4.</a:t>
            </a:r>
            <a:r>
              <a:rPr kumimoji="1" lang="zh-CN" altLang="en-US" sz="1400" dirty="0"/>
              <a:t>返回</a:t>
            </a:r>
            <a:r>
              <a:rPr kumimoji="1" lang="en-US" altLang="zh-CN" sz="1400" dirty="0"/>
              <a:t>URL</a:t>
            </a:r>
            <a:endParaRPr kumimoji="1" lang="zh-CN" altLang="en-US" sz="1400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20E374EF-BC99-DE4B-9853-C8A41BB67DAF}"/>
              </a:ext>
            </a:extLst>
          </p:cNvPr>
          <p:cNvSpPr txBox="1"/>
          <p:nvPr/>
        </p:nvSpPr>
        <p:spPr>
          <a:xfrm>
            <a:off x="3923505" y="3373622"/>
            <a:ext cx="195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/>
              <a:t>5.URL</a:t>
            </a:r>
            <a:r>
              <a:rPr kumimoji="1" lang="zh-CN" altLang="en-US" sz="1400" dirty="0"/>
              <a:t>交给下载器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C0312909-9A09-D942-B3EC-0D3B45805CCB}"/>
              </a:ext>
            </a:extLst>
          </p:cNvPr>
          <p:cNvSpPr txBox="1"/>
          <p:nvPr/>
        </p:nvSpPr>
        <p:spPr>
          <a:xfrm>
            <a:off x="2158602" y="3804626"/>
            <a:ext cx="195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/>
              <a:t>6.</a:t>
            </a:r>
            <a:r>
              <a:rPr kumimoji="1" lang="zh-CN" altLang="en-US" sz="1400" dirty="0"/>
              <a:t>返回</a:t>
            </a:r>
            <a:r>
              <a:rPr kumimoji="1" lang="en-US" altLang="zh-CN" sz="1400" dirty="0"/>
              <a:t>HTML</a:t>
            </a:r>
            <a:r>
              <a:rPr kumimoji="1" lang="zh-CN" altLang="en-US" sz="1400" dirty="0"/>
              <a:t>内容</a:t>
            </a: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9A9197BB-73D5-334A-AEA7-E361CC0D9490}"/>
              </a:ext>
            </a:extLst>
          </p:cNvPr>
          <p:cNvSpPr txBox="1"/>
          <p:nvPr/>
        </p:nvSpPr>
        <p:spPr>
          <a:xfrm>
            <a:off x="5761635" y="4275435"/>
            <a:ext cx="195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/>
              <a:t>7.HTML</a:t>
            </a:r>
            <a:r>
              <a:rPr kumimoji="1" lang="zh-CN" altLang="en-US" sz="1400" dirty="0"/>
              <a:t>交给解析器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F00DB52-2CF6-8347-8296-5604D071D784}"/>
              </a:ext>
            </a:extLst>
          </p:cNvPr>
          <p:cNvSpPr txBox="1"/>
          <p:nvPr/>
        </p:nvSpPr>
        <p:spPr>
          <a:xfrm>
            <a:off x="2150072" y="4691904"/>
            <a:ext cx="195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/>
              <a:t>8.</a:t>
            </a:r>
            <a:r>
              <a:rPr kumimoji="1" lang="zh-CN" altLang="en-US" sz="1400" dirty="0"/>
              <a:t>解析出的数据和</a:t>
            </a:r>
            <a:r>
              <a:rPr kumimoji="1" lang="en-US" altLang="zh-CN" sz="1400" dirty="0"/>
              <a:t>URL</a:t>
            </a:r>
            <a:endParaRPr kumimoji="1" lang="zh-CN" altLang="en-US" sz="1400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8A196970-F689-5946-BA99-121DEBFF07B9}"/>
              </a:ext>
            </a:extLst>
          </p:cNvPr>
          <p:cNvSpPr txBox="1"/>
          <p:nvPr/>
        </p:nvSpPr>
        <p:spPr>
          <a:xfrm>
            <a:off x="7643021" y="5445322"/>
            <a:ext cx="195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/>
              <a:t>9-2.</a:t>
            </a:r>
            <a:r>
              <a:rPr kumimoji="1" lang="zh-CN" altLang="en-US" sz="1400" dirty="0"/>
              <a:t>存储有效数据</a:t>
            </a:r>
          </a:p>
        </p:txBody>
      </p:sp>
      <p:cxnSp>
        <p:nvCxnSpPr>
          <p:cNvPr id="71" name="直线箭头连接符 70">
            <a:extLst>
              <a:ext uri="{FF2B5EF4-FFF2-40B4-BE49-F238E27FC236}">
                <a16:creationId xmlns:a16="http://schemas.microsoft.com/office/drawing/2014/main" id="{459271A7-6E8E-8E40-B2CC-610F5494D763}"/>
              </a:ext>
            </a:extLst>
          </p:cNvPr>
          <p:cNvCxnSpPr/>
          <p:nvPr/>
        </p:nvCxnSpPr>
        <p:spPr>
          <a:xfrm>
            <a:off x="2179242" y="5394522"/>
            <a:ext cx="17863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D93E666A-3855-414D-BE29-4CB1CF4B5A20}"/>
              </a:ext>
            </a:extLst>
          </p:cNvPr>
          <p:cNvSpPr txBox="1"/>
          <p:nvPr/>
        </p:nvSpPr>
        <p:spPr>
          <a:xfrm>
            <a:off x="2120900" y="5112145"/>
            <a:ext cx="195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/>
              <a:t>9-1.</a:t>
            </a:r>
            <a:r>
              <a:rPr kumimoji="1" lang="zh-CN" altLang="en-US" sz="1400" dirty="0"/>
              <a:t>新</a:t>
            </a:r>
            <a:r>
              <a:rPr kumimoji="1" lang="en-US" altLang="zh-CN" sz="1400" dirty="0"/>
              <a:t>URL</a:t>
            </a:r>
            <a:r>
              <a:rPr kumimoji="1" lang="zh-CN" altLang="en-US" sz="1400" dirty="0"/>
              <a:t>交给管理器</a:t>
            </a:r>
          </a:p>
        </p:txBody>
      </p:sp>
    </p:spTree>
    <p:extLst>
      <p:ext uri="{BB962C8B-B14F-4D97-AF65-F5344CB8AC3E}">
        <p14:creationId xmlns:p14="http://schemas.microsoft.com/office/powerpoint/2010/main" val="2594133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kumimoji="1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85</Words>
  <Application>Microsoft Macintosh PowerPoint</Application>
  <PresentationFormat>宽屏</PresentationFormat>
  <Paragraphs>25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5</cp:revision>
  <dcterms:created xsi:type="dcterms:W3CDTF">2019-01-15T07:48:12Z</dcterms:created>
  <dcterms:modified xsi:type="dcterms:W3CDTF">2019-01-15T08:40:58Z</dcterms:modified>
</cp:coreProperties>
</file>