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0045-07E4-EDEC-D886-EF8C748FC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A95C2-FC69-A034-43D9-0248538F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9467-91B7-5C2E-5113-B87EC237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6E34-589E-7096-D09F-1BF07AFD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A778-975B-261D-E2A1-683CA90E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79E6-6987-995C-B9F6-E03A4980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DBAE-8F0F-511C-C7BC-41B2A7C4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76D3-4F7F-E5A5-6A8F-EE43C692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00B6-C19E-3F36-91D9-4A938BF2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58A0-F29A-2999-664B-25B56F15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ED75F-10FE-D80F-261D-BD3C292F3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CEB48-C33D-0BBA-BA2D-45B1287A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C65C-FC5B-D277-803B-12F0DCD8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11B1-8605-CAB7-B2EE-8B26216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E1A1-F770-B785-D6E0-6C278EB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445-7122-BFEC-AF74-EC21D7B5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ABF4-7694-D76D-D054-33AB34C1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4059-13E3-9004-71D6-17A98138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ABAA-E59B-F1A4-422A-3AD8861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AB1D-D19F-6690-2AD1-F2A109A6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3A7-3414-38ED-3D13-5BF366BC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524A-7135-DAFC-CB0E-A07464C0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F2B-9569-E4B3-D6E8-914BCE6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D1DE-7387-1B9C-2EA3-D2AB6232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438B-D135-1FCB-288A-371BA2CB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15F-EFEE-8FD9-6B87-5FCD3138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7BA1-899F-82E6-CAAD-1D049AD1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566A8-CFDA-C906-361B-2BA37913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184E-7DB5-2B7C-A736-4CC3A706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F20C-88DC-8940-3124-B1D162D8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53695-3774-ABC0-E046-FF9D0FB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541B-7438-AC1B-B373-B14BD353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57B9-D671-B6A6-1C79-0E954ED3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EDF42-207C-C968-DBDC-BD42E7B6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DA0A9-1A4D-6BA7-E9B9-80F1805A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85A22-EB5F-67EB-5E10-4EC761563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EE16A-63CA-61D9-BB56-1B6DFF90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FD737-2D52-B387-237B-612E54C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16E08-707E-897A-53CA-43E9E3B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33EA-508B-0891-7A10-CA00F751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42797-B1F4-E367-B3F4-80617191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A8255-DD6D-D24C-EBE9-3E75591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6887-905D-2CB3-4076-ADA08CEC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D11EE-9058-DD3F-F7DA-B8252A3A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62063-1E1E-A819-D366-3E11E090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C997-6D4F-0F07-20D1-6E9F33E3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C6EF-3A02-F27F-AE61-62F4D03B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4581-C9FC-146A-F10E-D296B6A4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AE21-215B-B8B3-79CD-AAE6EC6E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5F9D-680B-5A16-7283-8493B97C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78835-5431-D309-1B72-9079258B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9A446-64A6-C433-DF5A-7C75BD2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CAB-2FDD-084C-99C3-419B35FB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71E74-0FA2-E46E-A022-5E65A3953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9F65-30A6-1249-B03A-48E20BB8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07654-5663-45BC-EEB6-0B1A24D4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C2FD-ECDF-C7E4-12F2-D0AB7225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63EC4-4F65-C51F-F499-CEF8F57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A5509-3A53-655F-EBCC-DD6A1BA2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0358-E52E-64EA-BE8B-B2A0734A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8C5F-8C09-3732-E8CE-DCD25B57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A1D6-1AE9-47EF-A6B6-F63D0A9A292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DBBD-D262-D294-FAB3-22CBF9EF6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DD99-B0DC-2746-ECE2-BC3769504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97CF-B167-4034-A222-3A13E6D1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D3D121-07B1-0965-9132-7D01A1CF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E6F6E-DE0A-8AB3-EDD2-C6BF5515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18"/>
          <a:stretch/>
        </p:blipFill>
        <p:spPr>
          <a:xfrm>
            <a:off x="0" y="0"/>
            <a:ext cx="12192000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337F-3798-0895-79FD-62FE140E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7C3-57F2-40BA-58F4-2DCC14BE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60E-7D43-4D38-4D41-0A8D6342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82"/>
          <a:stretch/>
        </p:blipFill>
        <p:spPr>
          <a:xfrm>
            <a:off x="0" y="0"/>
            <a:ext cx="121920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9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7F4E-08FD-AFC6-DABF-C71D5CC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859A-63B2-526E-C882-6FD56C8E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EE0A3-DE77-141B-D886-24CB6A0E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82"/>
          <a:stretch/>
        </p:blipFill>
        <p:spPr>
          <a:xfrm>
            <a:off x="0" y="0"/>
            <a:ext cx="121920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3C867-3896-66B1-5569-39F4F2DB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3" y="1909760"/>
            <a:ext cx="6074131" cy="39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 Alpesh Kathiriya</dc:creator>
  <cp:lastModifiedBy>Yug Alpesh Kathiriya</cp:lastModifiedBy>
  <cp:revision>1</cp:revision>
  <dcterms:created xsi:type="dcterms:W3CDTF">2025-05-17T11:14:10Z</dcterms:created>
  <dcterms:modified xsi:type="dcterms:W3CDTF">2025-05-17T11:14:13Z</dcterms:modified>
</cp:coreProperties>
</file>