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2D7C-FA48-C7C0-6A77-A135E73EF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D2AAE-B4A1-3D6E-4102-F3299450B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0147F-5530-7417-83E3-77AAA802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9A3FF-AC97-5ED2-C668-2FD18AB4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90A0-9F0B-A140-FE2B-E7F1BE95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0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52910-4A09-2E36-8980-97B9B7BA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24180-3CC0-7F84-ACEE-DFDE124C5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6B37F-41AD-506B-58B0-E0034528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7A9A-1756-3387-1606-03D62C86D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9429-F05C-E03D-2000-66ED2984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8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78A1B6-2101-4B1A-6E2A-F301B8EA0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32500-CF74-1B3E-8267-0FFC73978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B2A60-1579-C961-04B5-D33B6C9C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8F04-97EB-AD04-66BD-29262A0D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1ABE-1D33-3BC9-CD67-F06EE552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6DB1-993C-1667-5112-0900383E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16863-DB23-7EF3-385D-411C2075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60F65-5A6B-92CF-0146-507839FE0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F171-EC43-EC7A-0D27-A8FF76E2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8553-8689-ADB7-AC17-13EA32B9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63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5EE5-5DCC-8C00-1898-EAC4D924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C553-3B0C-8D64-D5A0-CED49B638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0E49-8633-3F5F-634D-747C359F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AEAD-C145-3067-76DE-58B4ECB7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7CDE8-F123-EEA3-D4D6-B44624C9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8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1208-FE32-8B94-6F60-FD8E5B15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4D9B-FDAE-C113-1080-96B4F0A90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2BDE-0E99-368A-00CF-A1395E61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5FB45-8061-3956-2EAB-8FFD4D74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5CFA-84EF-E764-CEE9-2044487C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44E13-7895-08B6-BAE9-5CA1D678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5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BB5D-7AD5-F246-FBDB-DC04087A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562CD-FD9B-6BAA-CE29-90E2C504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8F996-1D31-07E6-34F1-C2991CF22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18161-262A-0B33-81E0-EB030D23F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434E8-A58B-BDF9-89FC-D2C0115CE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EEE572-0170-8527-3B1D-FB27DC7F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C277F-8EB0-EBE4-F3BA-8CBB8103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08CB6-2E2E-0A1B-AEC0-100561051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2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16EA-614F-C9D1-1335-1545D1299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27E4A-7303-7468-5E9A-5020D46C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16EE1-93EF-39C4-76E7-395DFFBF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FAEFB-00CE-CD6E-E848-D309BCF8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D7D51-63C3-2473-BFD4-DE828C44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5C4C9-775A-8C23-4081-7529DD77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47072-1BC2-093C-F7E5-1CD6904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0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0A58-7D4B-BEAE-E7EE-5EBF8B17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1861-7FFD-B519-6610-EAE537B2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EAA4-BFCC-0EEE-7D9A-3CFAE70D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9B17E-B1A2-4237-A6BE-D7F298D6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F0C75-F103-2C21-6AF4-30D0DFCE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8FEE-FD24-D34F-9008-570895AE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17BD-20B6-6130-C627-2053C0D3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8CB89-5D82-889C-C5DD-6507ABB49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65310-4B53-2F4E-4D48-AEB393C1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57490-D43E-75BC-9C85-0E3B7E36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5A870-DB43-9367-FEE9-8EDDC2CB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8C1D0-2914-24DF-B1A2-ECADC9CD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1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14CAD-5805-D89D-CB75-583B269E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51FB0-7F81-35AA-5267-1EE61763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04366-BA6A-9784-7FD5-F19C59E8E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C09FD-BC1F-49C5-B9F7-B3AFBA805B8E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B7BB6-619A-475E-B298-E80B2B2AB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9F1F4-5899-969E-E450-09CA0D3B7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34292-9FF7-44E8-8DF7-900C15D6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1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4611-6604-C6C9-E47A-B88A02144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8C37A-2380-111E-50E3-413822E42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9999E-6C7F-DA51-3D6B-56A1BDD68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8" y="186612"/>
            <a:ext cx="12145937" cy="650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6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51F47-6D6F-13F8-14C1-71743B69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407D2-E2F6-DFCD-1EF1-0EBDEE96C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8" y="365125"/>
            <a:ext cx="10951300" cy="5886324"/>
          </a:xfrm>
        </p:spPr>
      </p:pic>
    </p:spTree>
    <p:extLst>
      <p:ext uri="{BB962C8B-B14F-4D97-AF65-F5344CB8AC3E}">
        <p14:creationId xmlns:p14="http://schemas.microsoft.com/office/powerpoint/2010/main" val="284161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3E966E-4B6E-3F6A-C251-4346EB997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37" y="81805"/>
            <a:ext cx="9013371" cy="6878831"/>
          </a:xfrm>
        </p:spPr>
      </p:pic>
    </p:spTree>
    <p:extLst>
      <p:ext uri="{BB962C8B-B14F-4D97-AF65-F5344CB8AC3E}">
        <p14:creationId xmlns:p14="http://schemas.microsoft.com/office/powerpoint/2010/main" val="29583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970327-0FAE-CD67-CEA5-49ABE0A28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05" y="416584"/>
            <a:ext cx="11208989" cy="6024832"/>
          </a:xfrm>
        </p:spPr>
      </p:pic>
    </p:spTree>
    <p:extLst>
      <p:ext uri="{BB962C8B-B14F-4D97-AF65-F5344CB8AC3E}">
        <p14:creationId xmlns:p14="http://schemas.microsoft.com/office/powerpoint/2010/main" val="364063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BFF5C4-E9CD-4FA0-1499-19CE8350EB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94" y="391799"/>
            <a:ext cx="11301211" cy="6074401"/>
          </a:xfrm>
        </p:spPr>
      </p:pic>
    </p:spTree>
    <p:extLst>
      <p:ext uri="{BB962C8B-B14F-4D97-AF65-F5344CB8AC3E}">
        <p14:creationId xmlns:p14="http://schemas.microsoft.com/office/powerpoint/2010/main" val="413800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 Alpesh Kathiriya</dc:creator>
  <cp:lastModifiedBy>Yug Alpesh Kathiriya</cp:lastModifiedBy>
  <cp:revision>1</cp:revision>
  <dcterms:created xsi:type="dcterms:W3CDTF">2025-05-16T11:58:59Z</dcterms:created>
  <dcterms:modified xsi:type="dcterms:W3CDTF">2025-05-16T11:58:59Z</dcterms:modified>
</cp:coreProperties>
</file>