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42B4-117D-F3C3-690E-DF2ED782D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6BC946-137E-BC95-CFC5-B7AE3A036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C0E74-AD00-10F4-9F31-11E5A9588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18747-4641-8114-F5F9-80818D6D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96782-0DC1-A7A4-923F-51D052FA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1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D1F9-9E15-1971-4151-50F724AC9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FE734-3DED-D01B-D195-DC8C4652BF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13D1-A001-12D2-7CAC-6A37FD31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C00A6-6005-AA00-4CAC-4062BEB4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D0E63-AC55-AB33-A3F9-4DC273FD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88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E86F03-88CF-C05B-F606-217EDEB81D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39185-D1A4-8FCD-3099-D71EA15F8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D4F42-65AC-DC87-EA5F-A330A040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3BEC3-FCF2-84A6-823F-14F023A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0F735-2056-D1F6-F534-4A504F67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4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7912-D505-A294-1D56-33C7E4D6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7E96-BDF6-34ED-8F65-C3862B9CE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2F0A-0232-C0D3-3DB6-75987F693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C8A06-3A5F-3210-7EB5-D3FCCB3D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B6A7A-4F56-A352-5B43-4158644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401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E25D-424D-9E04-0ABC-BCE807E43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9C3A0-698B-6849-F962-4A4B635C1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ACE0B-339D-780B-7EC1-3A3EB922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063BC-9580-42B8-B520-AD24B936D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A8E37-AFED-5E15-15E2-5DE47596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52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C2FC0-3424-4AF9-E296-825BD315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47D00-8C64-C5C2-0A8A-A6D33029C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AF5BD-FF31-F932-32A7-1AAC12AF2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A7FDA-7381-C5AB-6A0E-35D9047F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EF673-7DC3-055F-970B-04DCC00B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1E6DB-A10F-2A8B-F836-341EBC72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18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72B52-7109-F53A-D417-B55759FB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D2F77-D42D-743D-262E-D2A042E33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C6835-1EBD-15DA-8919-2A2E7F142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4E624-2981-9170-B0BD-CF87A2B5A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30037-177E-D1C0-ADA4-896469488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EE2FF-CBE0-6197-B872-C01F9C1B5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28ADC-3DFE-0DCD-9BA3-A5EE229DD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96628-7697-F11B-8C94-19DF5238D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52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B68B-AB68-01FB-8EC2-BF9B46B1D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56DFBE-052D-33CC-AEED-DD5D68B0F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9CFB7-F1B7-1194-3D3F-64BC56660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3CF3D4-419B-DBD9-6F13-71B51B430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4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86D68C-2F1A-5FEF-2BD8-8A19C85A5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0ED21-5934-F003-7843-00D615734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9EC4E-5044-4D96-B02E-386B0890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7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00A9-0013-771A-ACB8-DC1AABC1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C9DD6-ACDF-6317-03C0-52787849C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3B59C-9D4F-B660-ECD9-67A8732B4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1A221-E56A-721F-98D6-2F1D29B0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B3875-318B-5628-6FC9-E3D49232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F359E-19CD-F543-0FE9-1D65A909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2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D580-6CD0-0D25-1072-00E5A4A06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261C5-64C3-27D4-52AA-6590FB324A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37CAC-D043-C6C9-69FC-CF38CC29C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54E3BC-4095-5E5B-9A04-52223758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2975-8FAD-7BDE-2967-2B41574E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F519-83B5-F14B-AAAA-FBFFA5C9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7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009D8-1375-4DFF-351B-ABC7D0A9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90E61-A2A7-405E-4FC6-A6F42397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CEF0D-7FE4-F7B2-FA5F-9B773AFAC3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E5E54-C1A8-400B-B6D5-519D68B9552A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0C011-8D3C-B6F1-0DC0-9FA68F71F2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7B425-2136-2532-D824-7E2435CE7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3304A-9A42-4FE6-86AE-5E847AB3B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1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FF41-9D95-926E-8822-248B07FDF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63821C-7C49-EE57-DA77-85151F6E5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4F1CCD-7CC2-4811-1A8C-D1DE6873D8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626"/>
          <a:stretch/>
        </p:blipFill>
        <p:spPr>
          <a:xfrm>
            <a:off x="0" y="0"/>
            <a:ext cx="12192000" cy="654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49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BA73-BFCF-2875-C190-666B7364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F463-FE9B-8196-D13E-0DB31235F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B1EBA-8E8B-1DE7-E029-B7BC3D5195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82"/>
          <a:stretch/>
        </p:blipFill>
        <p:spPr>
          <a:xfrm>
            <a:off x="0" y="0"/>
            <a:ext cx="12192000" cy="657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4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8AC81-2E5D-28D2-F3F4-3DA01F2A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5A719-7481-5B5D-DBAC-47F84082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978A0F-FBA5-E638-EF77-0A9FE58E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24"/>
          <a:stretch/>
        </p:blipFill>
        <p:spPr>
          <a:xfrm>
            <a:off x="0" y="0"/>
            <a:ext cx="12192000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0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6D0F32-9207-A8AC-A9B8-7E39C6D86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106" y="685908"/>
            <a:ext cx="7432225" cy="548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6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 Alpesh Kathiriya</dc:creator>
  <cp:lastModifiedBy>Yug Alpesh Kathiriya</cp:lastModifiedBy>
  <cp:revision>1</cp:revision>
  <dcterms:created xsi:type="dcterms:W3CDTF">2025-05-18T19:03:30Z</dcterms:created>
  <dcterms:modified xsi:type="dcterms:W3CDTF">2025-05-18T19:05:37Z</dcterms:modified>
</cp:coreProperties>
</file>