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8" r:id="rId5"/>
    <p:sldId id="270" r:id="rId6"/>
    <p:sldId id="274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92" d="100"/>
          <a:sy n="92" d="100"/>
        </p:scale>
        <p:origin x="13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D7517-C905-BF43-81FC-64EACDD3CFBE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F7AF-15A9-0646-953D-50C526FE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4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41B2-253D-744A-BE3D-49A3E61761BC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1015-6CF6-1548-908B-3F69A6EF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9091" b="2718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284" y="2719078"/>
            <a:ext cx="5584253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7200" dirty="0" smtClean="0">
                <a:ln>
                  <a:solidFill>
                    <a:srgbClr val="468BFF"/>
                  </a:solidFill>
                </a:ln>
                <a:solidFill>
                  <a:srgbClr val="468BFF"/>
                </a:solidFill>
                <a:effectLst>
                  <a:outerShdw blurRad="50800" dist="76200" dir="5400000" algn="t" rotWithShape="0">
                    <a:srgbClr val="468BFF">
                      <a:alpha val="40000"/>
                    </a:srgbClr>
                  </a:outerShdw>
                </a:effectLst>
              </a:rPr>
              <a:t>ChromaVision</a:t>
            </a:r>
            <a:endParaRPr lang="en-US" sz="7200" dirty="0">
              <a:ln>
                <a:solidFill>
                  <a:srgbClr val="468BFF"/>
                </a:solidFill>
              </a:ln>
              <a:solidFill>
                <a:srgbClr val="468BFF"/>
              </a:solidFill>
              <a:effectLst>
                <a:outerShdw blurRad="50800" dist="76200" dir="5400000" algn="t" rotWithShape="0">
                  <a:srgbClr val="468BFF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823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9091" b="2718"/>
          <a:stretch/>
        </p:blipFill>
        <p:spPr>
          <a:xfrm>
            <a:off x="4818888" y="20535"/>
            <a:ext cx="7373112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2890" y="-170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ChromaVision?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2890" y="27904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Chroma in Greek is the ”Purity of Color”, hence the name ChromaVision.</a:t>
            </a:r>
          </a:p>
          <a:p>
            <a:r>
              <a:rPr lang="en-US" dirty="0" smtClean="0"/>
              <a:t>ChromaVision is a </a:t>
            </a:r>
            <a:r>
              <a:rPr lang="en-US" b="1" dirty="0" smtClean="0"/>
              <a:t>Web App</a:t>
            </a:r>
            <a:r>
              <a:rPr lang="en-US" dirty="0" smtClean="0"/>
              <a:t> and a </a:t>
            </a:r>
            <a:r>
              <a:rPr lang="en-US" b="1" dirty="0" smtClean="0"/>
              <a:t>Chrome Extension</a:t>
            </a:r>
            <a:r>
              <a:rPr lang="en-US" dirty="0" smtClean="0"/>
              <a:t> build upon the Google Accessibility API and extension for the color-blind allowing you to correct your vision in real time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9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9091" b="2718"/>
          <a:stretch/>
        </p:blipFill>
        <p:spPr>
          <a:xfrm>
            <a:off x="4818888" y="20535"/>
            <a:ext cx="7373112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1219" y="30338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 we have a plug-in that helps us correct vision for color-blind people. </a:t>
            </a:r>
          </a:p>
          <a:p>
            <a:r>
              <a:rPr lang="en-US" dirty="0" smtClean="0"/>
              <a:t>LET’S TAKE IT LIVE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9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9091" b="2718"/>
          <a:stretch/>
        </p:blipFill>
        <p:spPr>
          <a:xfrm>
            <a:off x="4818888" y="20535"/>
            <a:ext cx="7373112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4068" y="1828801"/>
            <a:ext cx="115408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This makes the use of the research paper “A Physiologically-based Model for Simulation of Color Vision Deficiency” by Gustavo M. Machado, Manuel M. Oliveira to determine the RGB values of different types of color-blind people.</a:t>
            </a:r>
          </a:p>
          <a:p>
            <a:endParaRPr lang="en-US" sz="2400" dirty="0"/>
          </a:p>
          <a:p>
            <a:r>
              <a:rPr lang="en-US" sz="2400" dirty="0" smtClean="0"/>
              <a:t>It uses Confusion </a:t>
            </a:r>
            <a:r>
              <a:rPr lang="en-US" sz="2400" dirty="0"/>
              <a:t>Lines of the CIE 1931 Color </a:t>
            </a:r>
            <a:r>
              <a:rPr lang="en-US" sz="2400" dirty="0" smtClean="0"/>
              <a:t>Space</a:t>
            </a:r>
            <a:r>
              <a:rPr lang="en-US" sz="2400" dirty="0"/>
              <a:t> </a:t>
            </a:r>
            <a:r>
              <a:rPr lang="en-US" sz="2400" dirty="0" smtClean="0"/>
              <a:t>to alter the color on the extension. This method justifies that chromaticity is used to alter colors for color-blind people.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67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9091" b="2718"/>
          <a:stretch/>
        </p:blipFill>
        <p:spPr>
          <a:xfrm>
            <a:off x="4818888" y="20535"/>
            <a:ext cx="7373112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8568" y="2701637"/>
            <a:ext cx="1136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Tx/>
              <a:buAutoNum type="arabicPeriod"/>
              <a:defRPr/>
            </a:pPr>
            <a:r>
              <a:rPr lang="en-US" sz="2400" dirty="0" smtClean="0"/>
              <a:t>Using </a:t>
            </a:r>
            <a:r>
              <a:rPr lang="en-US" sz="2400" dirty="0"/>
              <a:t>python scripts to run in the backend with web framework which was ultimately non-feasible so we just went with </a:t>
            </a:r>
            <a:r>
              <a:rPr lang="en-US" sz="2400" dirty="0" smtClean="0"/>
              <a:t>JavaScript.</a:t>
            </a:r>
          </a:p>
          <a:p>
            <a:pPr marL="457200" lvl="0" indent="-457200">
              <a:buFontTx/>
              <a:buAutoNum type="arabicPeriod"/>
              <a:defRPr/>
            </a:pPr>
            <a:r>
              <a:rPr lang="en-US" sz="2400" dirty="0" smtClean="0"/>
              <a:t>Low </a:t>
            </a:r>
            <a:r>
              <a:rPr lang="en-US" sz="2400" dirty="0"/>
              <a:t>familiarity with JavaScript made this a heavy learning experience.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0197" y="374073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Challenges Faced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551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9091" b="2718"/>
          <a:stretch/>
        </p:blipFill>
        <p:spPr>
          <a:xfrm>
            <a:off x="4818888" y="20535"/>
            <a:ext cx="7373112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8568" y="2701637"/>
            <a:ext cx="1136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/>
              <a:t>Making a Chrome Extension over an existing API and extension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/>
              <a:t>Incorporating Chromaticity by altering the RGB values in real-time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/>
              <a:t>Tracking the color in real-time using the web player on a fixed axis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0197" y="374073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Accomplishments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307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9091" b="2718"/>
          <a:stretch/>
        </p:blipFill>
        <p:spPr>
          <a:xfrm>
            <a:off x="4818888" y="20535"/>
            <a:ext cx="7373112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3232" y="3013262"/>
            <a:ext cx="11693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/>
              <a:t>Implementing </a:t>
            </a:r>
            <a:r>
              <a:rPr lang="en-US" sz="2400" smtClean="0"/>
              <a:t>the extension for </a:t>
            </a:r>
            <a:r>
              <a:rPr lang="en-US" sz="2400" dirty="0" smtClean="0"/>
              <a:t>mobile browsers.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/>
              <a:t>Mounting a camera with Raspberry Pi and using it to convert colors in real-time for users and try to replace the $2000 glasses available in the market. A Raspberry Pi Kit costs $40 with the Pi Camera included and the screen costs around $20 to be mounted on any glasses giving us a net cost of around $80 which is way lesser than $2000</a:t>
            </a:r>
            <a:endParaRPr lang="en-US" sz="24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0197" y="374073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Next Steps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751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9091" b="2718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284" y="2719078"/>
            <a:ext cx="5584253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7200" dirty="0" smtClean="0">
                <a:ln>
                  <a:solidFill>
                    <a:srgbClr val="468BFF"/>
                  </a:solidFill>
                </a:ln>
                <a:solidFill>
                  <a:srgbClr val="468BFF"/>
                </a:solidFill>
                <a:effectLst>
                  <a:outerShdw blurRad="50800" dist="76200" dir="5400000" algn="t" rotWithShape="0">
                    <a:srgbClr val="468BFF">
                      <a:alpha val="40000"/>
                    </a:srgbClr>
                  </a:outerShdw>
                </a:effectLst>
              </a:rPr>
              <a:t>Thank You</a:t>
            </a:r>
            <a:endParaRPr lang="en-US" sz="7200" dirty="0">
              <a:ln>
                <a:solidFill>
                  <a:srgbClr val="468BFF"/>
                </a:solidFill>
              </a:ln>
              <a:solidFill>
                <a:srgbClr val="468BFF"/>
              </a:solidFill>
              <a:effectLst>
                <a:outerShdw blurRad="50800" dist="76200" dir="5400000" algn="t" rotWithShape="0">
                  <a:srgbClr val="468BFF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66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292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ChromaVision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ChromaVision</dc:title>
  <dc:creator>Yug Khanna</dc:creator>
  <cp:lastModifiedBy>Yug Khanna</cp:lastModifiedBy>
  <cp:revision>16</cp:revision>
  <dcterms:created xsi:type="dcterms:W3CDTF">2018-05-06T06:09:01Z</dcterms:created>
  <dcterms:modified xsi:type="dcterms:W3CDTF">2018-05-06T14:35:50Z</dcterms:modified>
</cp:coreProperties>
</file>