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1610-EDAC-469D-8A2C-F78DC18EC464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6AF0-B7C9-45C7-9F3F-02B4A9965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73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1610-EDAC-469D-8A2C-F78DC18EC464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6AF0-B7C9-45C7-9F3F-02B4A9965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65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1610-EDAC-469D-8A2C-F78DC18EC464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6AF0-B7C9-45C7-9F3F-02B4A9965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20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1610-EDAC-469D-8A2C-F78DC18EC464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6AF0-B7C9-45C7-9F3F-02B4A9965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07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1610-EDAC-469D-8A2C-F78DC18EC464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6AF0-B7C9-45C7-9F3F-02B4A9965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23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1610-EDAC-469D-8A2C-F78DC18EC464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6AF0-B7C9-45C7-9F3F-02B4A9965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30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1610-EDAC-469D-8A2C-F78DC18EC464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6AF0-B7C9-45C7-9F3F-02B4A9965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95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1610-EDAC-469D-8A2C-F78DC18EC464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6AF0-B7C9-45C7-9F3F-02B4A9965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19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1610-EDAC-469D-8A2C-F78DC18EC464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6AF0-B7C9-45C7-9F3F-02B4A9965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26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1610-EDAC-469D-8A2C-F78DC18EC464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6AF0-B7C9-45C7-9F3F-02B4A9965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90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1610-EDAC-469D-8A2C-F78DC18EC464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66AF0-B7C9-45C7-9F3F-02B4A9965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60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B1610-EDAC-469D-8A2C-F78DC18EC464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66AF0-B7C9-45C7-9F3F-02B4A99659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32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156" t="149" r="-14" b="-149"/>
          <a:stretch/>
        </p:blipFill>
        <p:spPr>
          <a:xfrm>
            <a:off x="2290786" y="40532"/>
            <a:ext cx="7229133" cy="68276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39218" y="824836"/>
            <a:ext cx="1538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Candara" panose="020E0502030303020204" pitchFamily="34" charset="0"/>
              </a:rPr>
              <a:t>Clear all filters</a:t>
            </a:r>
            <a:endParaRPr lang="en-IN" sz="1600" dirty="0">
              <a:latin typeface="Candara" panose="020E0502030303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649" y="2556731"/>
            <a:ext cx="1696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Candara" panose="020E0502030303020204" pitchFamily="34" charset="0"/>
              </a:rPr>
              <a:t>Page Navigation</a:t>
            </a:r>
            <a:endParaRPr lang="en-IN" sz="1600" dirty="0"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90018" y="2193497"/>
            <a:ext cx="1538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Candara" panose="020E0502030303020204" pitchFamily="34" charset="0"/>
              </a:rPr>
              <a:t>Button Slicers</a:t>
            </a:r>
            <a:endParaRPr lang="en-IN" sz="1600" dirty="0"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39218" y="4889171"/>
            <a:ext cx="1538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>
                <a:latin typeface="Candara" panose="020E0502030303020204" pitchFamily="34" charset="0"/>
              </a:rPr>
              <a:t>Category- Filtered Pages</a:t>
            </a:r>
            <a:endParaRPr lang="en-IN" sz="1600" dirty="0">
              <a:latin typeface="Candara" panose="020E0502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5243" y="5703556"/>
            <a:ext cx="2008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Candara" panose="020E0502030303020204" pitchFamily="34" charset="0"/>
              </a:rPr>
              <a:t>Navigation Slicers</a:t>
            </a:r>
            <a:endParaRPr lang="en-IN" sz="1600" dirty="0">
              <a:latin typeface="Candara" panose="020E0502030303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3444" y="409338"/>
            <a:ext cx="1637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>
                <a:latin typeface="Candara" panose="020E0502030303020204" pitchFamily="34" charset="0"/>
              </a:rPr>
              <a:t>‘Summary’ Page</a:t>
            </a:r>
          </a:p>
          <a:p>
            <a:pPr algn="ctr"/>
            <a:r>
              <a:rPr lang="en-IN" sz="1600" dirty="0" smtClean="0">
                <a:latin typeface="Candara" panose="020E0502030303020204" pitchFamily="34" charset="0"/>
              </a:rPr>
              <a:t>Navigation</a:t>
            </a:r>
            <a:endParaRPr lang="en-IN" sz="1600" dirty="0">
              <a:latin typeface="Candara" panose="020E05020303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74084" y="3541334"/>
            <a:ext cx="570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latin typeface="Candara" panose="020E0502030303020204" pitchFamily="34" charset="0"/>
              </a:rPr>
              <a:t>KPIs</a:t>
            </a:r>
            <a:endParaRPr lang="en-IN" sz="1600" dirty="0">
              <a:latin typeface="Candara" panose="020E0502030303020204" pitchFamily="34" charset="0"/>
            </a:endParaRPr>
          </a:p>
        </p:txBody>
      </p:sp>
      <p:cxnSp>
        <p:nvCxnSpPr>
          <p:cNvPr id="16" name="Straight Arrow Connector 15"/>
          <p:cNvCxnSpPr>
            <a:stCxn id="11" idx="2"/>
          </p:cNvCxnSpPr>
          <p:nvPr/>
        </p:nvCxnSpPr>
        <p:spPr>
          <a:xfrm flipH="1">
            <a:off x="9519921" y="5473946"/>
            <a:ext cx="1188624" cy="9640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1"/>
          </p:cNvCxnSpPr>
          <p:nvPr/>
        </p:nvCxnSpPr>
        <p:spPr>
          <a:xfrm flipH="1" flipV="1">
            <a:off x="9184640" y="1954149"/>
            <a:ext cx="1289444" cy="17564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0"/>
          </p:cNvCxnSpPr>
          <p:nvPr/>
        </p:nvCxnSpPr>
        <p:spPr>
          <a:xfrm flipH="1" flipV="1">
            <a:off x="9367520" y="1163390"/>
            <a:ext cx="1391825" cy="1030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0"/>
          </p:cNvCxnSpPr>
          <p:nvPr/>
        </p:nvCxnSpPr>
        <p:spPr>
          <a:xfrm flipH="1" flipV="1">
            <a:off x="9367520" y="254958"/>
            <a:ext cx="1341025" cy="5698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3" idx="3"/>
          </p:cNvCxnSpPr>
          <p:nvPr/>
        </p:nvCxnSpPr>
        <p:spPr>
          <a:xfrm flipV="1">
            <a:off x="2130768" y="169294"/>
            <a:ext cx="429552" cy="532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6" idx="3"/>
          </p:cNvCxnSpPr>
          <p:nvPr/>
        </p:nvCxnSpPr>
        <p:spPr>
          <a:xfrm flipV="1">
            <a:off x="2160563" y="763281"/>
            <a:ext cx="389502" cy="1962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0"/>
          </p:cNvCxnSpPr>
          <p:nvPr/>
        </p:nvCxnSpPr>
        <p:spPr>
          <a:xfrm flipV="1">
            <a:off x="1169618" y="4288626"/>
            <a:ext cx="1299262" cy="1414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3650" y="3509997"/>
            <a:ext cx="1541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 smtClean="0">
                <a:latin typeface="Candara" panose="020E0502030303020204" pitchFamily="34" charset="0"/>
              </a:rPr>
              <a:t>Drill Down &amp; Through</a:t>
            </a:r>
            <a:endParaRPr lang="en-IN" sz="1600" dirty="0">
              <a:latin typeface="Candara" panose="020E0502030303020204" pitchFamily="34" charset="0"/>
            </a:endParaRPr>
          </a:p>
        </p:txBody>
      </p:sp>
      <p:cxnSp>
        <p:nvCxnSpPr>
          <p:cNvPr id="15" name="Straight Arrow Connector 14"/>
          <p:cNvCxnSpPr>
            <a:stCxn id="20" idx="3"/>
          </p:cNvCxnSpPr>
          <p:nvPr/>
        </p:nvCxnSpPr>
        <p:spPr>
          <a:xfrm flipV="1">
            <a:off x="2005526" y="2193497"/>
            <a:ext cx="2637594" cy="160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0" idx="3"/>
          </p:cNvCxnSpPr>
          <p:nvPr/>
        </p:nvCxnSpPr>
        <p:spPr>
          <a:xfrm flipV="1">
            <a:off x="2005526" y="2556731"/>
            <a:ext cx="4852474" cy="12456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078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Candara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yug</dc:creator>
  <cp:lastModifiedBy>yug</cp:lastModifiedBy>
  <cp:revision>3</cp:revision>
  <dcterms:created xsi:type="dcterms:W3CDTF">2025-04-15T07:59:39Z</dcterms:created>
  <dcterms:modified xsi:type="dcterms:W3CDTF">2025-04-15T08:06:11Z</dcterms:modified>
</cp:coreProperties>
</file>