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2" r:id="rId4"/>
    <p:sldId id="257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9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4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3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84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9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9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1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EFB4D-FB60-44BE-8546-E65479010630}" type="datetimeFigureOut">
              <a:rPr lang="en-IN" smtClean="0"/>
              <a:t>28/11/2021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4A1F0-F53A-4E10-84E1-1311C34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2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421-D1B7-459A-904C-DD029428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16" y="1006586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MINI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CHAT 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90DE-6AFC-4584-9721-99815924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7371823" cy="138853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                                                              Developed by:-</a:t>
            </a:r>
          </a:p>
          <a:p>
            <a:r>
              <a:rPr lang="en-US" sz="2400" dirty="0"/>
              <a:t>Naman Pathak</a:t>
            </a:r>
          </a:p>
          <a:p>
            <a:r>
              <a:rPr lang="en-US" sz="2400" dirty="0"/>
              <a:t>Jitendra</a:t>
            </a:r>
          </a:p>
          <a:p>
            <a:r>
              <a:rPr lang="en-IN" sz="2400" dirty="0"/>
              <a:t>Yug Mittal</a:t>
            </a:r>
          </a:p>
        </p:txBody>
      </p:sp>
    </p:spTree>
    <p:extLst>
      <p:ext uri="{BB962C8B-B14F-4D97-AF65-F5344CB8AC3E}">
        <p14:creationId xmlns:p14="http://schemas.microsoft.com/office/powerpoint/2010/main" val="41609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5EABC-5B4B-46D4-ACFD-FF35B542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70" y="1853513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A3C79-019E-41E0-AAC2-3A7D57D04AEC}"/>
              </a:ext>
            </a:extLst>
          </p:cNvPr>
          <p:cNvSpPr txBox="1"/>
          <p:nvPr/>
        </p:nvSpPr>
        <p:spPr>
          <a:xfrm>
            <a:off x="2498501" y="2987899"/>
            <a:ext cx="3679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chatting platform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user can chat this another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when user send the massage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shown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0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8D9C6-7B5B-43E6-8A79-6CE54525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94" y="1841152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C315-4DE3-48B5-BF76-60690372A4FA}"/>
              </a:ext>
            </a:extLst>
          </p:cNvPr>
          <p:cNvSpPr txBox="1"/>
          <p:nvPr/>
        </p:nvSpPr>
        <p:spPr>
          <a:xfrm>
            <a:off x="2498501" y="2987899"/>
            <a:ext cx="3627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chatting platform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user can chat this another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when user sent the massage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massage is seen by another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shown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5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36A21-BBF2-4E02-8E2C-E0FCE5CE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71" y="1853512"/>
            <a:ext cx="2483708" cy="4476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BDF04-3B00-4E5D-9B21-3814C54DAD68}"/>
              </a:ext>
            </a:extLst>
          </p:cNvPr>
          <p:cNvSpPr txBox="1"/>
          <p:nvPr/>
        </p:nvSpPr>
        <p:spPr>
          <a:xfrm>
            <a:off x="2498501" y="2987899"/>
            <a:ext cx="3640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User page of own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all the users of the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listed and can search by their name</a:t>
            </a:r>
          </a:p>
        </p:txBody>
      </p:sp>
    </p:spTree>
    <p:extLst>
      <p:ext uri="{BB962C8B-B14F-4D97-AF65-F5344CB8AC3E}">
        <p14:creationId xmlns:p14="http://schemas.microsoft.com/office/powerpoint/2010/main" val="634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76D67-0BB9-471D-80AE-08DF0846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69" y="1853508"/>
            <a:ext cx="2483708" cy="4476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4D00-9B26-468E-820C-F1C771F5A9C0}"/>
              </a:ext>
            </a:extLst>
          </p:cNvPr>
          <p:cNvSpPr txBox="1"/>
          <p:nvPr/>
        </p:nvSpPr>
        <p:spPr>
          <a:xfrm>
            <a:off x="2498501" y="2987899"/>
            <a:ext cx="3634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profile page where user can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picture, edit the name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their bio as well.</a:t>
            </a:r>
          </a:p>
        </p:txBody>
      </p:sp>
    </p:spTree>
    <p:extLst>
      <p:ext uri="{BB962C8B-B14F-4D97-AF65-F5344CB8AC3E}">
        <p14:creationId xmlns:p14="http://schemas.microsoft.com/office/powerpoint/2010/main" val="297019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547CE-B7F4-4AAF-BD33-8E21B5F6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01" y="1853510"/>
            <a:ext cx="2483708" cy="4476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option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BB59-DBFF-4634-8046-E4611BB9A762}"/>
              </a:ext>
            </a:extLst>
          </p:cNvPr>
          <p:cNvSpPr txBox="1"/>
          <p:nvPr/>
        </p:nvSpPr>
        <p:spPr>
          <a:xfrm>
            <a:off x="2498501" y="2987899"/>
            <a:ext cx="3390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Logout option.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click on the three dots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most corner the option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get visible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0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2262-69F3-4FDF-B8FF-EEC7C760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87" y="256403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Lucida Handwriting" panose="03010101010101010101" pitchFamily="66" charset="0"/>
              </a:rPr>
              <a:t>THANK YOU</a:t>
            </a:r>
            <a:endParaRPr lang="en-IN" sz="66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5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0460-FF04-4340-A7A9-D7EC37D4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99090"/>
          </a:xfrm>
        </p:spPr>
        <p:txBody>
          <a:bodyPr/>
          <a:lstStyle/>
          <a:p>
            <a:r>
              <a:rPr lang="en-US" dirty="0"/>
              <a:t>This app was developed under the </a:t>
            </a:r>
            <a:br>
              <a:rPr lang="en-US" dirty="0"/>
            </a:br>
            <a:r>
              <a:rPr lang="en-US" dirty="0"/>
              <a:t>guidance of our mentor</a:t>
            </a:r>
            <a:br>
              <a:rPr lang="en-US" dirty="0"/>
            </a:br>
            <a:r>
              <a:rPr lang="en-US" sz="4400" b="1" dirty="0"/>
              <a:t>Mr. Mandeep Singh</a:t>
            </a:r>
            <a:br>
              <a:rPr lang="en-US" dirty="0"/>
            </a:br>
            <a:r>
              <a:rPr lang="en-US" dirty="0"/>
              <a:t>[Technical trainer</a:t>
            </a:r>
            <a:br>
              <a:rPr lang="en-US" dirty="0"/>
            </a:br>
            <a:r>
              <a:rPr lang="en-US" dirty="0"/>
              <a:t>Computer &amp; Science Dept.</a:t>
            </a:r>
            <a:br>
              <a:rPr lang="en-US" dirty="0"/>
            </a:br>
            <a:r>
              <a:rPr lang="en-US" dirty="0"/>
              <a:t>GLA University, Mathura]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7241-E12F-40D1-9AE6-85D9D64F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951" y="28168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ABOUT CHAT UP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83E5-1AC6-4347-B974-881B16F1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6675"/>
            <a:ext cx="10018713" cy="4374525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 is means for people to exchange messages. It has started since the beginning of human creation.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Chatting is a method of using the technology to bring people and ideas together despite of the geographical barriers.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technology has been available for years but the acceptance it was quit recent.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Our project is an example of an android chat.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client application which runs on the user mobile.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start the chatting our Client should get connect to the server, where they can do private chatting.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2CDF0-E2B6-4762-B213-06C0A5086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096" y="1853513"/>
            <a:ext cx="2483708" cy="44762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2F1B2-8DB9-4F88-8354-4FCA7748475E}"/>
              </a:ext>
            </a:extLst>
          </p:cNvPr>
          <p:cNvSpPr txBox="1"/>
          <p:nvPr/>
        </p:nvSpPr>
        <p:spPr>
          <a:xfrm>
            <a:off x="2498501" y="2987899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front page of own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login and register button is there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0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9B3A0-5891-4446-9B40-6390E972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96" y="1853512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698D-FC71-4365-B989-C61ADA78401E}"/>
              </a:ext>
            </a:extLst>
          </p:cNvPr>
          <p:cNvSpPr txBox="1"/>
          <p:nvPr/>
        </p:nvSpPr>
        <p:spPr>
          <a:xfrm>
            <a:off x="2498501" y="2987899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Register page where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on the app by there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, valid email id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0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09D9A-EE51-4D18-B750-59C19C0C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93" y="1868950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7B235-E45A-443F-8861-FEFA305BBE0A}"/>
              </a:ext>
            </a:extLst>
          </p:cNvPr>
          <p:cNvSpPr txBox="1"/>
          <p:nvPr/>
        </p:nvSpPr>
        <p:spPr>
          <a:xfrm>
            <a:off x="2498501" y="2987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Login page of own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user can login with their email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password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0A5A4-32B6-4E89-92EF-9132FF8B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97" y="1853512"/>
            <a:ext cx="2483708" cy="4476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55C02-A07D-4F88-99F2-1E75B4041217}"/>
              </a:ext>
            </a:extLst>
          </p:cNvPr>
          <p:cNvSpPr txBox="1"/>
          <p:nvPr/>
        </p:nvSpPr>
        <p:spPr>
          <a:xfrm>
            <a:off x="2498501" y="2987899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Reset password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user can reset the password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account by getting the mail 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email account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8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CBD3E-4E87-4059-9BA9-A1B9CBA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75" y="1853506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47DFC-AE7C-4527-8A7B-8C7B9CABA9EE}"/>
              </a:ext>
            </a:extLst>
          </p:cNvPr>
          <p:cNvSpPr txBox="1"/>
          <p:nvPr/>
        </p:nvSpPr>
        <p:spPr>
          <a:xfrm>
            <a:off x="2498501" y="2987899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Chat page where user can see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person whom he 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recently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6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1066F-DAC3-450D-9AF6-7E10625A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70" y="1853513"/>
            <a:ext cx="2483708" cy="447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60209-D75D-4315-A28C-DD33BAC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98" y="528252"/>
            <a:ext cx="10018713" cy="9452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user is online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793E3-5323-4987-BA09-A45EE6FD5CB2}"/>
              </a:ext>
            </a:extLst>
          </p:cNvPr>
          <p:cNvSpPr txBox="1"/>
          <p:nvPr/>
        </p:nvSpPr>
        <p:spPr>
          <a:xfrm>
            <a:off x="2498501" y="298789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chat segment the user how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online that time will show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dot on that user name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01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1242</TotalTime>
  <Words>410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Lucida Handwriting</vt:lpstr>
      <vt:lpstr>Times New Roman</vt:lpstr>
      <vt:lpstr>Parallax</vt:lpstr>
      <vt:lpstr>WELCOME TO MINI PROJECT  CHAT UP</vt:lpstr>
      <vt:lpstr>This app was developed under the  guidance of our mentor Mr. Mandeep Singh [Technical trainer Computer &amp; Science Dept. GLA University, Mathura] </vt:lpstr>
      <vt:lpstr>ABOUT CHAT UP</vt:lpstr>
      <vt:lpstr>Front Page</vt:lpstr>
      <vt:lpstr>Register Page</vt:lpstr>
      <vt:lpstr>Login Page</vt:lpstr>
      <vt:lpstr>Reset Password Page</vt:lpstr>
      <vt:lpstr>Chat Page</vt:lpstr>
      <vt:lpstr>Show user is online</vt:lpstr>
      <vt:lpstr>Chatting interface</vt:lpstr>
      <vt:lpstr>Chatting interface</vt:lpstr>
      <vt:lpstr>Users Page</vt:lpstr>
      <vt:lpstr>Profile Page</vt:lpstr>
      <vt:lpstr>Logout option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yugmittal2812@gmail.com</dc:creator>
  <cp:lastModifiedBy>yugmittal2812@gmail.com</cp:lastModifiedBy>
  <cp:revision>51</cp:revision>
  <dcterms:created xsi:type="dcterms:W3CDTF">2021-11-26T08:09:06Z</dcterms:created>
  <dcterms:modified xsi:type="dcterms:W3CDTF">2021-11-29T03:11:26Z</dcterms:modified>
</cp:coreProperties>
</file>