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77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3A894-7BCD-4F27-9DEE-6D189F7E8D43}" v="45" dt="2023-10-30T12:26:5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go Aji Pamungkas" userId="90f24835502ce257" providerId="LiveId" clId="{8603A894-7BCD-4F27-9DEE-6D189F7E8D43}"/>
    <pc:docChg chg="undo custSel addSld delSld modSld sldOrd">
      <pc:chgData name="Yugo Aji Pamungkas" userId="90f24835502ce257" providerId="LiveId" clId="{8603A894-7BCD-4F27-9DEE-6D189F7E8D43}" dt="2023-10-30T12:28:19.503" v="1197" actId="1076"/>
      <pc:docMkLst>
        <pc:docMk/>
      </pc:docMkLst>
      <pc:sldChg chg="addSp delSp modSp mod">
        <pc:chgData name="Yugo Aji Pamungkas" userId="90f24835502ce257" providerId="LiveId" clId="{8603A894-7BCD-4F27-9DEE-6D189F7E8D43}" dt="2023-10-30T12:21:23.749" v="1060" actId="1076"/>
        <pc:sldMkLst>
          <pc:docMk/>
          <pc:sldMk cId="2304866843" sldId="257"/>
        </pc:sldMkLst>
        <pc:spChg chg="del">
          <ac:chgData name="Yugo Aji Pamungkas" userId="90f24835502ce257" providerId="LiveId" clId="{8603A894-7BCD-4F27-9DEE-6D189F7E8D43}" dt="2023-10-30T12:21:00.096" v="1048" actId="478"/>
          <ac:spMkLst>
            <pc:docMk/>
            <pc:sldMk cId="2304866843" sldId="257"/>
            <ac:spMk id="2" creationId="{A249D3AC-53A4-D61E-B896-5FDD535B2063}"/>
          </ac:spMkLst>
        </pc:spChg>
        <pc:spChg chg="add del mod">
          <ac:chgData name="Yugo Aji Pamungkas" userId="90f24835502ce257" providerId="LiveId" clId="{8603A894-7BCD-4F27-9DEE-6D189F7E8D43}" dt="2023-10-30T12:21:03.028" v="1050" actId="478"/>
          <ac:spMkLst>
            <pc:docMk/>
            <pc:sldMk cId="2304866843" sldId="257"/>
            <ac:spMk id="5" creationId="{4A16C557-6B55-FD8A-1925-55D1D7D184C4}"/>
          </ac:spMkLst>
        </pc:spChg>
        <pc:spChg chg="add mod">
          <ac:chgData name="Yugo Aji Pamungkas" userId="90f24835502ce257" providerId="LiveId" clId="{8603A894-7BCD-4F27-9DEE-6D189F7E8D43}" dt="2023-10-30T12:21:23.749" v="1060" actId="1076"/>
          <ac:spMkLst>
            <pc:docMk/>
            <pc:sldMk cId="2304866843" sldId="257"/>
            <ac:spMk id="6" creationId="{D52E962C-0646-77DC-9993-ABEE31342004}"/>
          </ac:spMkLst>
        </pc:spChg>
      </pc:sldChg>
      <pc:sldChg chg="addSp delSp modSp mod">
        <pc:chgData name="Yugo Aji Pamungkas" userId="90f24835502ce257" providerId="LiveId" clId="{8603A894-7BCD-4F27-9DEE-6D189F7E8D43}" dt="2023-10-30T12:27:51.288" v="1191" actId="123"/>
        <pc:sldMkLst>
          <pc:docMk/>
          <pc:sldMk cId="108668188" sldId="258"/>
        </pc:sldMkLst>
        <pc:spChg chg="del mod">
          <ac:chgData name="Yugo Aji Pamungkas" userId="90f24835502ce257" providerId="LiveId" clId="{8603A894-7BCD-4F27-9DEE-6D189F7E8D43}" dt="2023-10-30T12:21:33.166" v="1062" actId="478"/>
          <ac:spMkLst>
            <pc:docMk/>
            <pc:sldMk cId="108668188" sldId="258"/>
            <ac:spMk id="2" creationId="{A249D3AC-53A4-D61E-B896-5FDD535B2063}"/>
          </ac:spMkLst>
        </pc:spChg>
        <pc:spChg chg="add mod">
          <ac:chgData name="Yugo Aji Pamungkas" userId="90f24835502ce257" providerId="LiveId" clId="{8603A894-7BCD-4F27-9DEE-6D189F7E8D43}" dt="2023-10-30T12:27:51.288" v="1191" actId="123"/>
          <ac:spMkLst>
            <pc:docMk/>
            <pc:sldMk cId="108668188" sldId="258"/>
            <ac:spMk id="4" creationId="{1E05D34A-5317-1346-F75F-FB076F310496}"/>
          </ac:spMkLst>
        </pc:spChg>
      </pc:sldChg>
      <pc:sldChg chg="addSp delSp modSp mod">
        <pc:chgData name="Yugo Aji Pamungkas" userId="90f24835502ce257" providerId="LiveId" clId="{8603A894-7BCD-4F27-9DEE-6D189F7E8D43}" dt="2023-10-30T12:28:08.434" v="1195" actId="123"/>
        <pc:sldMkLst>
          <pc:docMk/>
          <pc:sldMk cId="4131973754" sldId="259"/>
        </pc:sldMkLst>
        <pc:spChg chg="del">
          <ac:chgData name="Yugo Aji Pamungkas" userId="90f24835502ce257" providerId="LiveId" clId="{8603A894-7BCD-4F27-9DEE-6D189F7E8D43}" dt="2023-10-30T12:22:14.706" v="1085" actId="478"/>
          <ac:spMkLst>
            <pc:docMk/>
            <pc:sldMk cId="4131973754" sldId="259"/>
            <ac:spMk id="2" creationId="{A249D3AC-53A4-D61E-B896-5FDD535B2063}"/>
          </ac:spMkLst>
        </pc:spChg>
        <pc:spChg chg="add del mod">
          <ac:chgData name="Yugo Aji Pamungkas" userId="90f24835502ce257" providerId="LiveId" clId="{8603A894-7BCD-4F27-9DEE-6D189F7E8D43}" dt="2023-10-30T12:22:17.405" v="1086" actId="478"/>
          <ac:spMkLst>
            <pc:docMk/>
            <pc:sldMk cId="4131973754" sldId="259"/>
            <ac:spMk id="5" creationId="{A63A103F-D2B1-16A3-0715-A7A2C620E205}"/>
          </ac:spMkLst>
        </pc:spChg>
        <pc:spChg chg="add mod">
          <ac:chgData name="Yugo Aji Pamungkas" userId="90f24835502ce257" providerId="LiveId" clId="{8603A894-7BCD-4F27-9DEE-6D189F7E8D43}" dt="2023-10-30T12:28:08.434" v="1195" actId="123"/>
          <ac:spMkLst>
            <pc:docMk/>
            <pc:sldMk cId="4131973754" sldId="259"/>
            <ac:spMk id="6" creationId="{66A24C6D-BCF3-B76B-5A99-1850DF42B90C}"/>
          </ac:spMkLst>
        </pc:spChg>
      </pc:sldChg>
      <pc:sldChg chg="addSp delSp modSp mod">
        <pc:chgData name="Yugo Aji Pamungkas" userId="90f24835502ce257" providerId="LiveId" clId="{8603A894-7BCD-4F27-9DEE-6D189F7E8D43}" dt="2023-10-30T12:23:09.790" v="1104" actId="1076"/>
        <pc:sldMkLst>
          <pc:docMk/>
          <pc:sldMk cId="565660338" sldId="260"/>
        </pc:sldMkLst>
        <pc:spChg chg="del mod">
          <ac:chgData name="Yugo Aji Pamungkas" userId="90f24835502ce257" providerId="LiveId" clId="{8603A894-7BCD-4F27-9DEE-6D189F7E8D43}" dt="2023-10-30T12:22:49.296" v="1096" actId="478"/>
          <ac:spMkLst>
            <pc:docMk/>
            <pc:sldMk cId="565660338" sldId="260"/>
            <ac:spMk id="2" creationId="{A249D3AC-53A4-D61E-B896-5FDD535B2063}"/>
          </ac:spMkLst>
        </pc:spChg>
        <pc:spChg chg="mod">
          <ac:chgData name="Yugo Aji Pamungkas" userId="90f24835502ce257" providerId="LiveId" clId="{8603A894-7BCD-4F27-9DEE-6D189F7E8D43}" dt="2023-10-30T12:23:09.790" v="1104" actId="1076"/>
          <ac:spMkLst>
            <pc:docMk/>
            <pc:sldMk cId="565660338" sldId="260"/>
            <ac:spMk id="4" creationId="{E809D0E4-05F3-AF87-7C51-8018F9211022}"/>
          </ac:spMkLst>
        </pc:spChg>
        <pc:spChg chg="add del mod">
          <ac:chgData name="Yugo Aji Pamungkas" userId="90f24835502ce257" providerId="LiveId" clId="{8603A894-7BCD-4F27-9DEE-6D189F7E8D43}" dt="2023-10-30T12:22:54.038" v="1097" actId="478"/>
          <ac:spMkLst>
            <pc:docMk/>
            <pc:sldMk cId="565660338" sldId="260"/>
            <ac:spMk id="6" creationId="{AEC221D6-E0F0-522A-9462-B97817DBB521}"/>
          </ac:spMkLst>
        </pc:spChg>
        <pc:spChg chg="add mod">
          <ac:chgData name="Yugo Aji Pamungkas" userId="90f24835502ce257" providerId="LiveId" clId="{8603A894-7BCD-4F27-9DEE-6D189F7E8D43}" dt="2023-10-30T12:23:07.261" v="1103" actId="1076"/>
          <ac:spMkLst>
            <pc:docMk/>
            <pc:sldMk cId="565660338" sldId="260"/>
            <ac:spMk id="7" creationId="{79527906-C72D-6616-F7C2-27D78049B9CF}"/>
          </ac:spMkLst>
        </pc:spChg>
      </pc:sldChg>
      <pc:sldChg chg="addSp delSp modSp mod">
        <pc:chgData name="Yugo Aji Pamungkas" userId="90f24835502ce257" providerId="LiveId" clId="{8603A894-7BCD-4F27-9DEE-6D189F7E8D43}" dt="2023-10-30T12:28:19.503" v="1197" actId="1076"/>
        <pc:sldMkLst>
          <pc:docMk/>
          <pc:sldMk cId="106234453" sldId="261"/>
        </pc:sldMkLst>
        <pc:spChg chg="del mod">
          <ac:chgData name="Yugo Aji Pamungkas" userId="90f24835502ce257" providerId="LiveId" clId="{8603A894-7BCD-4F27-9DEE-6D189F7E8D43}" dt="2023-10-30T12:23:24.053" v="1107" actId="478"/>
          <ac:spMkLst>
            <pc:docMk/>
            <pc:sldMk cId="106234453" sldId="261"/>
            <ac:spMk id="2" creationId="{A249D3AC-53A4-D61E-B896-5FDD535B2063}"/>
          </ac:spMkLst>
        </pc:spChg>
        <pc:spChg chg="add mod">
          <ac:chgData name="Yugo Aji Pamungkas" userId="90f24835502ce257" providerId="LiveId" clId="{8603A894-7BCD-4F27-9DEE-6D189F7E8D43}" dt="2023-10-30T12:28:19.503" v="1197" actId="1076"/>
          <ac:spMkLst>
            <pc:docMk/>
            <pc:sldMk cId="106234453" sldId="261"/>
            <ac:spMk id="3" creationId="{7F7A66A8-F7F8-C287-3D45-73312DCADE0D}"/>
          </ac:spMkLst>
        </pc:spChg>
      </pc:sldChg>
      <pc:sldChg chg="addSp delSp modSp mod">
        <pc:chgData name="Yugo Aji Pamungkas" userId="90f24835502ce257" providerId="LiveId" clId="{8603A894-7BCD-4F27-9DEE-6D189F7E8D43}" dt="2023-10-30T12:24:02.744" v="1124" actId="123"/>
        <pc:sldMkLst>
          <pc:docMk/>
          <pc:sldMk cId="2844385729" sldId="262"/>
        </pc:sldMkLst>
        <pc:spChg chg="del mod">
          <ac:chgData name="Yugo Aji Pamungkas" userId="90f24835502ce257" providerId="LiveId" clId="{8603A894-7BCD-4F27-9DEE-6D189F7E8D43}" dt="2023-10-30T12:23:50.989" v="1118" actId="478"/>
          <ac:spMkLst>
            <pc:docMk/>
            <pc:sldMk cId="2844385729" sldId="262"/>
            <ac:spMk id="2" creationId="{A249D3AC-53A4-D61E-B896-5FDD535B2063}"/>
          </ac:spMkLst>
        </pc:spChg>
        <pc:spChg chg="add mod">
          <ac:chgData name="Yugo Aji Pamungkas" userId="90f24835502ce257" providerId="LiveId" clId="{8603A894-7BCD-4F27-9DEE-6D189F7E8D43}" dt="2023-10-30T12:24:02.744" v="1124" actId="123"/>
          <ac:spMkLst>
            <pc:docMk/>
            <pc:sldMk cId="2844385729" sldId="262"/>
            <ac:spMk id="4" creationId="{1538FD9E-1720-4F8F-0FEF-AD223D9C1914}"/>
          </ac:spMkLst>
        </pc:spChg>
      </pc:sldChg>
      <pc:sldChg chg="addSp delSp modSp mod">
        <pc:chgData name="Yugo Aji Pamungkas" userId="90f24835502ce257" providerId="LiveId" clId="{8603A894-7BCD-4F27-9DEE-6D189F7E8D43}" dt="2023-10-30T12:25:43.317" v="1154" actId="1076"/>
        <pc:sldMkLst>
          <pc:docMk/>
          <pc:sldMk cId="1477676272" sldId="264"/>
        </pc:sldMkLst>
        <pc:spChg chg="del">
          <ac:chgData name="Yugo Aji Pamungkas" userId="90f24835502ce257" providerId="LiveId" clId="{8603A894-7BCD-4F27-9DEE-6D189F7E8D43}" dt="2023-10-30T12:24:18.987" v="1125" actId="478"/>
          <ac:spMkLst>
            <pc:docMk/>
            <pc:sldMk cId="1477676272" sldId="264"/>
            <ac:spMk id="2" creationId="{A249D3AC-53A4-D61E-B896-5FDD535B2063}"/>
          </ac:spMkLst>
        </pc:spChg>
        <pc:spChg chg="add del mod">
          <ac:chgData name="Yugo Aji Pamungkas" userId="90f24835502ce257" providerId="LiveId" clId="{8603A894-7BCD-4F27-9DEE-6D189F7E8D43}" dt="2023-10-30T12:24:21.474" v="1126" actId="478"/>
          <ac:spMkLst>
            <pc:docMk/>
            <pc:sldMk cId="1477676272" sldId="264"/>
            <ac:spMk id="4" creationId="{B2F9A0BA-B8D0-3DED-EB40-76C0C54571EB}"/>
          </ac:spMkLst>
        </pc:spChg>
        <pc:spChg chg="add del mod">
          <ac:chgData name="Yugo Aji Pamungkas" userId="90f24835502ce257" providerId="LiveId" clId="{8603A894-7BCD-4F27-9DEE-6D189F7E8D43}" dt="2023-10-30T12:25:35.083" v="1152" actId="1076"/>
          <ac:spMkLst>
            <pc:docMk/>
            <pc:sldMk cId="1477676272" sldId="264"/>
            <ac:spMk id="5" creationId="{B84732F8-53B5-A9AE-3695-550B3C430DDA}"/>
          </ac:spMkLst>
        </pc:spChg>
        <pc:spChg chg="add mod">
          <ac:chgData name="Yugo Aji Pamungkas" userId="90f24835502ce257" providerId="LiveId" clId="{8603A894-7BCD-4F27-9DEE-6D189F7E8D43}" dt="2023-10-30T12:25:43.317" v="1154" actId="1076"/>
          <ac:spMkLst>
            <pc:docMk/>
            <pc:sldMk cId="1477676272" sldId="264"/>
            <ac:spMk id="6" creationId="{D44CE3ED-E31F-4EE1-30F9-2AF1829A39D3}"/>
          </ac:spMkLst>
        </pc:spChg>
        <pc:spChg chg="mod">
          <ac:chgData name="Yugo Aji Pamungkas" userId="90f24835502ce257" providerId="LiveId" clId="{8603A894-7BCD-4F27-9DEE-6D189F7E8D43}" dt="2023-10-30T12:25:37.821" v="1153" actId="1076"/>
          <ac:spMkLst>
            <pc:docMk/>
            <pc:sldMk cId="1477676272" sldId="264"/>
            <ac:spMk id="7" creationId="{41591AAF-1361-9AE1-8F5D-A5BF9C4E1E2B}"/>
          </ac:spMkLst>
        </pc:spChg>
        <pc:spChg chg="del">
          <ac:chgData name="Yugo Aji Pamungkas" userId="90f24835502ce257" providerId="LiveId" clId="{8603A894-7BCD-4F27-9DEE-6D189F7E8D43}" dt="2023-10-30T12:25:16.712" v="1145" actId="478"/>
          <ac:spMkLst>
            <pc:docMk/>
            <pc:sldMk cId="1477676272" sldId="264"/>
            <ac:spMk id="8" creationId="{729ED97E-0AD4-2EAA-574B-5207E2F6BEF0}"/>
          </ac:spMkLst>
        </pc:spChg>
      </pc:sldChg>
      <pc:sldChg chg="addSp delSp modSp mod">
        <pc:chgData name="Yugo Aji Pamungkas" userId="90f24835502ce257" providerId="LiveId" clId="{8603A894-7BCD-4F27-9DEE-6D189F7E8D43}" dt="2023-10-30T12:26:12.548" v="1163" actId="1076"/>
        <pc:sldMkLst>
          <pc:docMk/>
          <pc:sldMk cId="2080211579" sldId="265"/>
        </pc:sldMkLst>
        <pc:spChg chg="del">
          <ac:chgData name="Yugo Aji Pamungkas" userId="90f24835502ce257" providerId="LiveId" clId="{8603A894-7BCD-4F27-9DEE-6D189F7E8D43}" dt="2023-10-30T12:25:52.199" v="1155" actId="478"/>
          <ac:spMkLst>
            <pc:docMk/>
            <pc:sldMk cId="2080211579" sldId="265"/>
            <ac:spMk id="2" creationId="{A249D3AC-53A4-D61E-B896-5FDD535B2063}"/>
          </ac:spMkLst>
        </pc:spChg>
        <pc:spChg chg="mod">
          <ac:chgData name="Yugo Aji Pamungkas" userId="90f24835502ce257" providerId="LiveId" clId="{8603A894-7BCD-4F27-9DEE-6D189F7E8D43}" dt="2023-10-30T12:26:12.548" v="1163" actId="1076"/>
          <ac:spMkLst>
            <pc:docMk/>
            <pc:sldMk cId="2080211579" sldId="265"/>
            <ac:spMk id="4" creationId="{56A4099E-C979-F6F6-B9F1-5D090EB03B26}"/>
          </ac:spMkLst>
        </pc:spChg>
        <pc:spChg chg="add del mod">
          <ac:chgData name="Yugo Aji Pamungkas" userId="90f24835502ce257" providerId="LiveId" clId="{8603A894-7BCD-4F27-9DEE-6D189F7E8D43}" dt="2023-10-30T12:25:54.298" v="1156" actId="478"/>
          <ac:spMkLst>
            <pc:docMk/>
            <pc:sldMk cId="2080211579" sldId="265"/>
            <ac:spMk id="6" creationId="{3CA91AF2-99CA-778F-B313-ED5C6B64CB24}"/>
          </ac:spMkLst>
        </pc:spChg>
        <pc:spChg chg="add mod">
          <ac:chgData name="Yugo Aji Pamungkas" userId="90f24835502ce257" providerId="LiveId" clId="{8603A894-7BCD-4F27-9DEE-6D189F7E8D43}" dt="2023-10-30T12:26:06.578" v="1162" actId="123"/>
          <ac:spMkLst>
            <pc:docMk/>
            <pc:sldMk cId="2080211579" sldId="265"/>
            <ac:spMk id="7" creationId="{7AD5A646-7C9B-88EB-05D8-068D3E051430}"/>
          </ac:spMkLst>
        </pc:spChg>
      </pc:sldChg>
      <pc:sldChg chg="addSp delSp modSp mod">
        <pc:chgData name="Yugo Aji Pamungkas" userId="90f24835502ce257" providerId="LiveId" clId="{8603A894-7BCD-4F27-9DEE-6D189F7E8D43}" dt="2023-10-30T12:26:41.290" v="1172" actId="123"/>
        <pc:sldMkLst>
          <pc:docMk/>
          <pc:sldMk cId="63440812" sldId="266"/>
        </pc:sldMkLst>
        <pc:spChg chg="del">
          <ac:chgData name="Yugo Aji Pamungkas" userId="90f24835502ce257" providerId="LiveId" clId="{8603A894-7BCD-4F27-9DEE-6D189F7E8D43}" dt="2023-10-30T12:26:24.879" v="1164" actId="478"/>
          <ac:spMkLst>
            <pc:docMk/>
            <pc:sldMk cId="63440812" sldId="266"/>
            <ac:spMk id="2" creationId="{A249D3AC-53A4-D61E-B896-5FDD535B2063}"/>
          </ac:spMkLst>
        </pc:spChg>
        <pc:spChg chg="add del mod">
          <ac:chgData name="Yugo Aji Pamungkas" userId="90f24835502ce257" providerId="LiveId" clId="{8603A894-7BCD-4F27-9DEE-6D189F7E8D43}" dt="2023-10-30T12:26:26.624" v="1165" actId="478"/>
          <ac:spMkLst>
            <pc:docMk/>
            <pc:sldMk cId="63440812" sldId="266"/>
            <ac:spMk id="4" creationId="{D8AEFC26-1840-79E2-FD1B-B4D4C81F9E62}"/>
          </ac:spMkLst>
        </pc:spChg>
        <pc:spChg chg="add mod">
          <ac:chgData name="Yugo Aji Pamungkas" userId="90f24835502ce257" providerId="LiveId" clId="{8603A894-7BCD-4F27-9DEE-6D189F7E8D43}" dt="2023-10-30T12:26:41.290" v="1172" actId="123"/>
          <ac:spMkLst>
            <pc:docMk/>
            <pc:sldMk cId="63440812" sldId="266"/>
            <ac:spMk id="5" creationId="{3ABB4A9B-0D59-30A5-906B-92B28A1BCC73}"/>
          </ac:spMkLst>
        </pc:spChg>
        <pc:spChg chg="mod">
          <ac:chgData name="Yugo Aji Pamungkas" userId="90f24835502ce257" providerId="LiveId" clId="{8603A894-7BCD-4F27-9DEE-6D189F7E8D43}" dt="2023-10-30T12:26:38.208" v="1171" actId="1076"/>
          <ac:spMkLst>
            <pc:docMk/>
            <pc:sldMk cId="63440812" sldId="266"/>
            <ac:spMk id="6" creationId="{7C68D2FA-D276-CC8E-5B11-A8D5B97BD153}"/>
          </ac:spMkLst>
        </pc:spChg>
      </pc:sldChg>
      <pc:sldChg chg="addSp delSp modSp mod">
        <pc:chgData name="Yugo Aji Pamungkas" userId="90f24835502ce257" providerId="LiveId" clId="{8603A894-7BCD-4F27-9DEE-6D189F7E8D43}" dt="2023-10-30T12:27:11.868" v="1186" actId="1076"/>
        <pc:sldMkLst>
          <pc:docMk/>
          <pc:sldMk cId="4235986813" sldId="267"/>
        </pc:sldMkLst>
        <pc:spChg chg="del mod">
          <ac:chgData name="Yugo Aji Pamungkas" userId="90f24835502ce257" providerId="LiveId" clId="{8603A894-7BCD-4F27-9DEE-6D189F7E8D43}" dt="2023-10-30T12:26:54.704" v="1178" actId="478"/>
          <ac:spMkLst>
            <pc:docMk/>
            <pc:sldMk cId="4235986813" sldId="267"/>
            <ac:spMk id="2" creationId="{A249D3AC-53A4-D61E-B896-5FDD535B2063}"/>
          </ac:spMkLst>
        </pc:spChg>
        <pc:spChg chg="mod">
          <ac:chgData name="Yugo Aji Pamungkas" userId="90f24835502ce257" providerId="LiveId" clId="{8603A894-7BCD-4F27-9DEE-6D189F7E8D43}" dt="2023-10-30T12:27:09.625" v="1185" actId="1076"/>
          <ac:spMkLst>
            <pc:docMk/>
            <pc:sldMk cId="4235986813" sldId="267"/>
            <ac:spMk id="4" creationId="{52BD9443-72EA-32C7-790B-F14D5BFC8126}"/>
          </ac:spMkLst>
        </pc:spChg>
        <pc:spChg chg="add mod">
          <ac:chgData name="Yugo Aji Pamungkas" userId="90f24835502ce257" providerId="LiveId" clId="{8603A894-7BCD-4F27-9DEE-6D189F7E8D43}" dt="2023-10-30T12:27:11.868" v="1186" actId="1076"/>
          <ac:spMkLst>
            <pc:docMk/>
            <pc:sldMk cId="4235986813" sldId="267"/>
            <ac:spMk id="5" creationId="{9B526150-E7F5-FC50-CBD3-F8F5844800CD}"/>
          </ac:spMkLst>
        </pc:spChg>
      </pc:sldChg>
      <pc:sldChg chg="modSp mod">
        <pc:chgData name="Yugo Aji Pamungkas" userId="90f24835502ce257" providerId="LiveId" clId="{8603A894-7BCD-4F27-9DEE-6D189F7E8D43}" dt="2023-10-30T12:27:17.411" v="1187" actId="1076"/>
        <pc:sldMkLst>
          <pc:docMk/>
          <pc:sldMk cId="295026049" sldId="268"/>
        </pc:sldMkLst>
        <pc:spChg chg="mod">
          <ac:chgData name="Yugo Aji Pamungkas" userId="90f24835502ce257" providerId="LiveId" clId="{8603A894-7BCD-4F27-9DEE-6D189F7E8D43}" dt="2023-10-30T12:27:17.411" v="1187" actId="1076"/>
          <ac:spMkLst>
            <pc:docMk/>
            <pc:sldMk cId="295026049" sldId="268"/>
            <ac:spMk id="2" creationId="{A249D3AC-53A4-D61E-B896-5FDD535B2063}"/>
          </ac:spMkLst>
        </pc:spChg>
      </pc:sldChg>
      <pc:sldChg chg="addSp delSp modSp mod">
        <pc:chgData name="Yugo Aji Pamungkas" userId="90f24835502ce257" providerId="LiveId" clId="{8603A894-7BCD-4F27-9DEE-6D189F7E8D43}" dt="2023-10-30T12:03:59.861" v="366" actId="20577"/>
        <pc:sldMkLst>
          <pc:docMk/>
          <pc:sldMk cId="2038831582" sldId="269"/>
        </pc:sldMkLst>
        <pc:spChg chg="del mod">
          <ac:chgData name="Yugo Aji Pamungkas" userId="90f24835502ce257" providerId="LiveId" clId="{8603A894-7BCD-4F27-9DEE-6D189F7E8D43}" dt="2023-10-30T12:03:16.531" v="311" actId="478"/>
          <ac:spMkLst>
            <pc:docMk/>
            <pc:sldMk cId="2038831582" sldId="269"/>
            <ac:spMk id="2" creationId="{A249D3AC-53A4-D61E-B896-5FDD535B2063}"/>
          </ac:spMkLst>
        </pc:spChg>
        <pc:spChg chg="mod">
          <ac:chgData name="Yugo Aji Pamungkas" userId="90f24835502ce257" providerId="LiveId" clId="{8603A894-7BCD-4F27-9DEE-6D189F7E8D43}" dt="2023-10-30T10:29:55.117" v="2" actId="6549"/>
          <ac:spMkLst>
            <pc:docMk/>
            <pc:sldMk cId="2038831582" sldId="269"/>
            <ac:spMk id="3" creationId="{123DF5AD-DB1A-86C9-62B8-A8264D35E361}"/>
          </ac:spMkLst>
        </pc:spChg>
        <pc:spChg chg="add mod">
          <ac:chgData name="Yugo Aji Pamungkas" userId="90f24835502ce257" providerId="LiveId" clId="{8603A894-7BCD-4F27-9DEE-6D189F7E8D43}" dt="2023-10-30T12:03:59.861" v="366" actId="20577"/>
          <ac:spMkLst>
            <pc:docMk/>
            <pc:sldMk cId="2038831582" sldId="269"/>
            <ac:spMk id="8" creationId="{516CB5E4-A81D-A891-F5A8-5780F5BFE0E0}"/>
          </ac:spMkLst>
        </pc:spChg>
        <pc:picChg chg="add mod">
          <ac:chgData name="Yugo Aji Pamungkas" userId="90f24835502ce257" providerId="LiveId" clId="{8603A894-7BCD-4F27-9DEE-6D189F7E8D43}" dt="2023-10-30T12:03:18.553" v="312" actId="1076"/>
          <ac:picMkLst>
            <pc:docMk/>
            <pc:sldMk cId="2038831582" sldId="269"/>
            <ac:picMk id="5" creationId="{CA70BFFC-588C-3B04-9E30-357E01CAF6E3}"/>
          </ac:picMkLst>
        </pc:picChg>
        <pc:picChg chg="add del">
          <ac:chgData name="Yugo Aji Pamungkas" userId="90f24835502ce257" providerId="LiveId" clId="{8603A894-7BCD-4F27-9DEE-6D189F7E8D43}" dt="2023-10-30T10:46:03.366" v="8" actId="21"/>
          <ac:picMkLst>
            <pc:docMk/>
            <pc:sldMk cId="2038831582" sldId="269"/>
            <ac:picMk id="7" creationId="{3E17D918-F8A9-6E19-76C6-7E90F6D477D6}"/>
          </ac:picMkLst>
        </pc:picChg>
      </pc:sldChg>
      <pc:sldChg chg="addSp delSp modSp new mod">
        <pc:chgData name="Yugo Aji Pamungkas" userId="90f24835502ce257" providerId="LiveId" clId="{8603A894-7BCD-4F27-9DEE-6D189F7E8D43}" dt="2023-10-30T12:06:09.951" v="554" actId="20577"/>
        <pc:sldMkLst>
          <pc:docMk/>
          <pc:sldMk cId="2765616761" sldId="270"/>
        </pc:sldMkLst>
        <pc:spChg chg="del">
          <ac:chgData name="Yugo Aji Pamungkas" userId="90f24835502ce257" providerId="LiveId" clId="{8603A894-7BCD-4F27-9DEE-6D189F7E8D43}" dt="2023-10-30T11:50:33.248" v="66" actId="478"/>
          <ac:spMkLst>
            <pc:docMk/>
            <pc:sldMk cId="2765616761" sldId="270"/>
            <ac:spMk id="3" creationId="{FA7C346C-1E0A-4843-458B-E8519CF19ADC}"/>
          </ac:spMkLst>
        </pc:spChg>
        <pc:spChg chg="add mod">
          <ac:chgData name="Yugo Aji Pamungkas" userId="90f24835502ce257" providerId="LiveId" clId="{8603A894-7BCD-4F27-9DEE-6D189F7E8D43}" dt="2023-10-30T12:05:27.182" v="472" actId="20577"/>
          <ac:spMkLst>
            <pc:docMk/>
            <pc:sldMk cId="2765616761" sldId="270"/>
            <ac:spMk id="9" creationId="{4A1777E8-4892-9371-D5AD-34BAAE2007EB}"/>
          </ac:spMkLst>
        </pc:spChg>
        <pc:spChg chg="add mod">
          <ac:chgData name="Yugo Aji Pamungkas" userId="90f24835502ce257" providerId="LiveId" clId="{8603A894-7BCD-4F27-9DEE-6D189F7E8D43}" dt="2023-10-30T12:06:09.951" v="554" actId="20577"/>
          <ac:spMkLst>
            <pc:docMk/>
            <pc:sldMk cId="2765616761" sldId="270"/>
            <ac:spMk id="10" creationId="{D8ED83EF-737E-F3D9-7BA3-CABA3F6B1DD5}"/>
          </ac:spMkLst>
        </pc:spChg>
        <pc:picChg chg="add mod">
          <ac:chgData name="Yugo Aji Pamungkas" userId="90f24835502ce257" providerId="LiveId" clId="{8603A894-7BCD-4F27-9DEE-6D189F7E8D43}" dt="2023-10-30T11:50:36.337" v="67" actId="1076"/>
          <ac:picMkLst>
            <pc:docMk/>
            <pc:sldMk cId="2765616761" sldId="270"/>
            <ac:picMk id="4" creationId="{DFA2CD36-052D-363E-A448-42F6F5F8B58E}"/>
          </ac:picMkLst>
        </pc:picChg>
        <pc:picChg chg="add del mod modCrop">
          <ac:chgData name="Yugo Aji Pamungkas" userId="90f24835502ce257" providerId="LiveId" clId="{8603A894-7BCD-4F27-9DEE-6D189F7E8D43}" dt="2023-10-30T11:04:13.620" v="22" actId="478"/>
          <ac:picMkLst>
            <pc:docMk/>
            <pc:sldMk cId="2765616761" sldId="270"/>
            <ac:picMk id="6" creationId="{7DBD0CDF-162F-C6C8-8BBD-E4A1EF1A7CA2}"/>
          </ac:picMkLst>
        </pc:picChg>
        <pc:picChg chg="add mod">
          <ac:chgData name="Yugo Aji Pamungkas" userId="90f24835502ce257" providerId="LiveId" clId="{8603A894-7BCD-4F27-9DEE-6D189F7E8D43}" dt="2023-10-30T11:04:23.934" v="28" actId="14100"/>
          <ac:picMkLst>
            <pc:docMk/>
            <pc:sldMk cId="2765616761" sldId="270"/>
            <ac:picMk id="8" creationId="{18B0780E-ECF6-D203-5440-B6F7A50D0A5E}"/>
          </ac:picMkLst>
        </pc:picChg>
      </pc:sldChg>
      <pc:sldChg chg="addSp delSp modSp new mod">
        <pc:chgData name="Yugo Aji Pamungkas" userId="90f24835502ce257" providerId="LiveId" clId="{8603A894-7BCD-4F27-9DEE-6D189F7E8D43}" dt="2023-10-30T12:07:26.060" v="647" actId="20577"/>
        <pc:sldMkLst>
          <pc:docMk/>
          <pc:sldMk cId="2010947018" sldId="271"/>
        </pc:sldMkLst>
        <pc:spChg chg="del">
          <ac:chgData name="Yugo Aji Pamungkas" userId="90f24835502ce257" providerId="LiveId" clId="{8603A894-7BCD-4F27-9DEE-6D189F7E8D43}" dt="2023-10-30T12:06:22.835" v="555" actId="478"/>
          <ac:spMkLst>
            <pc:docMk/>
            <pc:sldMk cId="2010947018" sldId="271"/>
            <ac:spMk id="2" creationId="{2A11390F-41A8-94CD-BBD4-52DE1139D4C0}"/>
          </ac:spMkLst>
        </pc:spChg>
        <pc:spChg chg="del">
          <ac:chgData name="Yugo Aji Pamungkas" userId="90f24835502ce257" providerId="LiveId" clId="{8603A894-7BCD-4F27-9DEE-6D189F7E8D43}" dt="2023-10-30T12:06:25.981" v="556" actId="478"/>
          <ac:spMkLst>
            <pc:docMk/>
            <pc:sldMk cId="2010947018" sldId="271"/>
            <ac:spMk id="3" creationId="{4CDE2FB9-AD7D-29A3-4DAD-7CDBF5D7CB8B}"/>
          </ac:spMkLst>
        </pc:spChg>
        <pc:spChg chg="add mod">
          <ac:chgData name="Yugo Aji Pamungkas" userId="90f24835502ce257" providerId="LiveId" clId="{8603A894-7BCD-4F27-9DEE-6D189F7E8D43}" dt="2023-10-30T12:07:26.060" v="647" actId="20577"/>
          <ac:spMkLst>
            <pc:docMk/>
            <pc:sldMk cId="2010947018" sldId="271"/>
            <ac:spMk id="6" creationId="{2779AB18-FE6D-01FC-9D26-CABABBB45163}"/>
          </ac:spMkLst>
        </pc:spChg>
        <pc:picChg chg="add mod">
          <ac:chgData name="Yugo Aji Pamungkas" userId="90f24835502ce257" providerId="LiveId" clId="{8603A894-7BCD-4F27-9DEE-6D189F7E8D43}" dt="2023-10-30T12:06:32.720" v="559" actId="14100"/>
          <ac:picMkLst>
            <pc:docMk/>
            <pc:sldMk cId="2010947018" sldId="271"/>
            <ac:picMk id="5" creationId="{B467DE7F-461D-B34B-4101-B223754E2AC9}"/>
          </ac:picMkLst>
        </pc:picChg>
      </pc:sldChg>
      <pc:sldChg chg="addSp delSp modSp new mod">
        <pc:chgData name="Yugo Aji Pamungkas" userId="90f24835502ce257" providerId="LiveId" clId="{8603A894-7BCD-4F27-9DEE-6D189F7E8D43}" dt="2023-10-30T12:09:50.612" v="766" actId="1076"/>
        <pc:sldMkLst>
          <pc:docMk/>
          <pc:sldMk cId="2251131014" sldId="272"/>
        </pc:sldMkLst>
        <pc:spChg chg="del">
          <ac:chgData name="Yugo Aji Pamungkas" userId="90f24835502ce257" providerId="LiveId" clId="{8603A894-7BCD-4F27-9DEE-6D189F7E8D43}" dt="2023-10-30T12:07:41.714" v="649" actId="478"/>
          <ac:spMkLst>
            <pc:docMk/>
            <pc:sldMk cId="2251131014" sldId="272"/>
            <ac:spMk id="2" creationId="{7D151994-43D7-07A0-70F5-12B5452B3DEA}"/>
          </ac:spMkLst>
        </pc:spChg>
        <pc:spChg chg="del">
          <ac:chgData name="Yugo Aji Pamungkas" userId="90f24835502ce257" providerId="LiveId" clId="{8603A894-7BCD-4F27-9DEE-6D189F7E8D43}" dt="2023-10-30T12:07:38.500" v="648" actId="478"/>
          <ac:spMkLst>
            <pc:docMk/>
            <pc:sldMk cId="2251131014" sldId="272"/>
            <ac:spMk id="3" creationId="{16D5B3E5-B133-D121-59C3-5EF2A3542CEE}"/>
          </ac:spMkLst>
        </pc:spChg>
        <pc:spChg chg="add mod">
          <ac:chgData name="Yugo Aji Pamungkas" userId="90f24835502ce257" providerId="LiveId" clId="{8603A894-7BCD-4F27-9DEE-6D189F7E8D43}" dt="2023-10-30T12:09:50.612" v="766" actId="1076"/>
          <ac:spMkLst>
            <pc:docMk/>
            <pc:sldMk cId="2251131014" sldId="272"/>
            <ac:spMk id="6" creationId="{E8EF6798-14E6-17BF-1C13-0F343A03EF0E}"/>
          </ac:spMkLst>
        </pc:spChg>
        <pc:picChg chg="add mod">
          <ac:chgData name="Yugo Aji Pamungkas" userId="90f24835502ce257" providerId="LiveId" clId="{8603A894-7BCD-4F27-9DEE-6D189F7E8D43}" dt="2023-10-30T12:07:53.380" v="651" actId="14100"/>
          <ac:picMkLst>
            <pc:docMk/>
            <pc:sldMk cId="2251131014" sldId="272"/>
            <ac:picMk id="5" creationId="{9172B41F-8EB3-051C-C9FA-7B2C3CD7047F}"/>
          </ac:picMkLst>
        </pc:picChg>
      </pc:sldChg>
      <pc:sldChg chg="addSp delSp modSp new mod">
        <pc:chgData name="Yugo Aji Pamungkas" userId="90f24835502ce257" providerId="LiveId" clId="{8603A894-7BCD-4F27-9DEE-6D189F7E8D43}" dt="2023-10-30T12:13:51.839" v="820" actId="1076"/>
        <pc:sldMkLst>
          <pc:docMk/>
          <pc:sldMk cId="1155698896" sldId="273"/>
        </pc:sldMkLst>
        <pc:spChg chg="del">
          <ac:chgData name="Yugo Aji Pamungkas" userId="90f24835502ce257" providerId="LiveId" clId="{8603A894-7BCD-4F27-9DEE-6D189F7E8D43}" dt="2023-10-30T12:09:08.850" v="763" actId="478"/>
          <ac:spMkLst>
            <pc:docMk/>
            <pc:sldMk cId="1155698896" sldId="273"/>
            <ac:spMk id="2" creationId="{AE2DC926-9BAD-473E-09AB-0A5AE9245604}"/>
          </ac:spMkLst>
        </pc:spChg>
        <pc:spChg chg="del">
          <ac:chgData name="Yugo Aji Pamungkas" userId="90f24835502ce257" providerId="LiveId" clId="{8603A894-7BCD-4F27-9DEE-6D189F7E8D43}" dt="2023-10-30T12:09:11.560" v="764" actId="478"/>
          <ac:spMkLst>
            <pc:docMk/>
            <pc:sldMk cId="1155698896" sldId="273"/>
            <ac:spMk id="3" creationId="{FDD6C2E1-4CBC-8F9B-1DDF-FD609197A8C5}"/>
          </ac:spMkLst>
        </pc:spChg>
        <pc:spChg chg="add mod">
          <ac:chgData name="Yugo Aji Pamungkas" userId="90f24835502ce257" providerId="LiveId" clId="{8603A894-7BCD-4F27-9DEE-6D189F7E8D43}" dt="2023-10-30T12:13:38.656" v="819" actId="20577"/>
          <ac:spMkLst>
            <pc:docMk/>
            <pc:sldMk cId="1155698896" sldId="273"/>
            <ac:spMk id="6" creationId="{DCB63A79-FFF2-D426-C9F7-4FBF78093D1F}"/>
          </ac:spMkLst>
        </pc:spChg>
        <pc:picChg chg="add mod">
          <ac:chgData name="Yugo Aji Pamungkas" userId="90f24835502ce257" providerId="LiveId" clId="{8603A894-7BCD-4F27-9DEE-6D189F7E8D43}" dt="2023-10-30T12:13:51.839" v="820" actId="1076"/>
          <ac:picMkLst>
            <pc:docMk/>
            <pc:sldMk cId="1155698896" sldId="273"/>
            <ac:picMk id="5" creationId="{3F4E510B-DCA0-6D5B-BC17-FF7050AC648A}"/>
          </ac:picMkLst>
        </pc:picChg>
      </pc:sldChg>
      <pc:sldChg chg="addSp delSp modSp new mod">
        <pc:chgData name="Yugo Aji Pamungkas" userId="90f24835502ce257" providerId="LiveId" clId="{8603A894-7BCD-4F27-9DEE-6D189F7E8D43}" dt="2023-10-30T12:15:46.645" v="914" actId="1076"/>
        <pc:sldMkLst>
          <pc:docMk/>
          <pc:sldMk cId="339059920" sldId="274"/>
        </pc:sldMkLst>
        <pc:spChg chg="del">
          <ac:chgData name="Yugo Aji Pamungkas" userId="90f24835502ce257" providerId="LiveId" clId="{8603A894-7BCD-4F27-9DEE-6D189F7E8D43}" dt="2023-10-30T12:13:59.461" v="821" actId="478"/>
          <ac:spMkLst>
            <pc:docMk/>
            <pc:sldMk cId="339059920" sldId="274"/>
            <ac:spMk id="2" creationId="{A8A89E0A-4332-1BFC-6D45-501F2408C229}"/>
          </ac:spMkLst>
        </pc:spChg>
        <pc:spChg chg="del">
          <ac:chgData name="Yugo Aji Pamungkas" userId="90f24835502ce257" providerId="LiveId" clId="{8603A894-7BCD-4F27-9DEE-6D189F7E8D43}" dt="2023-10-30T12:14:02.534" v="822" actId="478"/>
          <ac:spMkLst>
            <pc:docMk/>
            <pc:sldMk cId="339059920" sldId="274"/>
            <ac:spMk id="3" creationId="{6E3AD172-BEEE-B9CD-3D3A-52483A0F6A68}"/>
          </ac:spMkLst>
        </pc:spChg>
        <pc:spChg chg="add mod">
          <ac:chgData name="Yugo Aji Pamungkas" userId="90f24835502ce257" providerId="LiveId" clId="{8603A894-7BCD-4F27-9DEE-6D189F7E8D43}" dt="2023-10-30T12:14:21.278" v="825" actId="207"/>
          <ac:spMkLst>
            <pc:docMk/>
            <pc:sldMk cId="339059920" sldId="274"/>
            <ac:spMk id="6" creationId="{9610DAF6-E456-078D-0A34-CEAF6246AFF2}"/>
          </ac:spMkLst>
        </pc:spChg>
        <pc:spChg chg="add mod">
          <ac:chgData name="Yugo Aji Pamungkas" userId="90f24835502ce257" providerId="LiveId" clId="{8603A894-7BCD-4F27-9DEE-6D189F7E8D43}" dt="2023-10-30T12:15:46.645" v="914" actId="1076"/>
          <ac:spMkLst>
            <pc:docMk/>
            <pc:sldMk cId="339059920" sldId="274"/>
            <ac:spMk id="7" creationId="{B010FEE7-444C-5671-9935-FADDC148CD7E}"/>
          </ac:spMkLst>
        </pc:spChg>
        <pc:picChg chg="add mod">
          <ac:chgData name="Yugo Aji Pamungkas" userId="90f24835502ce257" providerId="LiveId" clId="{8603A894-7BCD-4F27-9DEE-6D189F7E8D43}" dt="2023-10-30T12:15:44.379" v="913" actId="1076"/>
          <ac:picMkLst>
            <pc:docMk/>
            <pc:sldMk cId="339059920" sldId="274"/>
            <ac:picMk id="5" creationId="{64A3CF5A-CFDD-7174-8A6B-7B86F8DC2EC0}"/>
          </ac:picMkLst>
        </pc:picChg>
      </pc:sldChg>
      <pc:sldChg chg="addSp delSp modSp new del mod">
        <pc:chgData name="Yugo Aji Pamungkas" userId="90f24835502ce257" providerId="LiveId" clId="{8603A894-7BCD-4F27-9DEE-6D189F7E8D43}" dt="2023-10-30T12:16:23.039" v="920" actId="2696"/>
        <pc:sldMkLst>
          <pc:docMk/>
          <pc:sldMk cId="1382080110" sldId="275"/>
        </pc:sldMkLst>
        <pc:spChg chg="del">
          <ac:chgData name="Yugo Aji Pamungkas" userId="90f24835502ce257" providerId="LiveId" clId="{8603A894-7BCD-4F27-9DEE-6D189F7E8D43}" dt="2023-10-30T12:15:53.240" v="916" actId="478"/>
          <ac:spMkLst>
            <pc:docMk/>
            <pc:sldMk cId="1382080110" sldId="275"/>
            <ac:spMk id="2" creationId="{5EE6DD98-5800-9D2B-E328-95EFE72992AE}"/>
          </ac:spMkLst>
        </pc:spChg>
        <pc:spChg chg="del">
          <ac:chgData name="Yugo Aji Pamungkas" userId="90f24835502ce257" providerId="LiveId" clId="{8603A894-7BCD-4F27-9DEE-6D189F7E8D43}" dt="2023-10-30T12:15:50.754" v="915" actId="478"/>
          <ac:spMkLst>
            <pc:docMk/>
            <pc:sldMk cId="1382080110" sldId="275"/>
            <ac:spMk id="3" creationId="{AB6A7E45-5637-0E0F-6941-4E80E7AB41AA}"/>
          </ac:spMkLst>
        </pc:spChg>
        <pc:picChg chg="add mod">
          <ac:chgData name="Yugo Aji Pamungkas" userId="90f24835502ce257" providerId="LiveId" clId="{8603A894-7BCD-4F27-9DEE-6D189F7E8D43}" dt="2023-10-30T12:15:58.782" v="919" actId="1076"/>
          <ac:picMkLst>
            <pc:docMk/>
            <pc:sldMk cId="1382080110" sldId="275"/>
            <ac:picMk id="5" creationId="{76E92CA3-B946-7B2A-A8E7-8BA6BF947CD7}"/>
          </ac:picMkLst>
        </pc:picChg>
      </pc:sldChg>
      <pc:sldChg chg="addSp delSp modSp new mod">
        <pc:chgData name="Yugo Aji Pamungkas" userId="90f24835502ce257" providerId="LiveId" clId="{8603A894-7BCD-4F27-9DEE-6D189F7E8D43}" dt="2023-10-30T12:17:57.491" v="1000" actId="20577"/>
        <pc:sldMkLst>
          <pc:docMk/>
          <pc:sldMk cId="3822122562" sldId="276"/>
        </pc:sldMkLst>
        <pc:spChg chg="del">
          <ac:chgData name="Yugo Aji Pamungkas" userId="90f24835502ce257" providerId="LiveId" clId="{8603A894-7BCD-4F27-9DEE-6D189F7E8D43}" dt="2023-10-30T12:16:28.085" v="921" actId="478"/>
          <ac:spMkLst>
            <pc:docMk/>
            <pc:sldMk cId="3822122562" sldId="276"/>
            <ac:spMk id="2" creationId="{B2AEAC09-FA68-0CF0-C05F-31AEC8924BAD}"/>
          </ac:spMkLst>
        </pc:spChg>
        <pc:spChg chg="del">
          <ac:chgData name="Yugo Aji Pamungkas" userId="90f24835502ce257" providerId="LiveId" clId="{8603A894-7BCD-4F27-9DEE-6D189F7E8D43}" dt="2023-10-30T12:16:30.134" v="922" actId="478"/>
          <ac:spMkLst>
            <pc:docMk/>
            <pc:sldMk cId="3822122562" sldId="276"/>
            <ac:spMk id="3" creationId="{E43747B1-0885-62AB-EDF4-2AE9B089519A}"/>
          </ac:spMkLst>
        </pc:spChg>
        <pc:spChg chg="add mod">
          <ac:chgData name="Yugo Aji Pamungkas" userId="90f24835502ce257" providerId="LiveId" clId="{8603A894-7BCD-4F27-9DEE-6D189F7E8D43}" dt="2023-10-30T12:17:57.491" v="1000" actId="20577"/>
          <ac:spMkLst>
            <pc:docMk/>
            <pc:sldMk cId="3822122562" sldId="276"/>
            <ac:spMk id="6" creationId="{51B63D99-832B-6855-386E-3C58A46BAB79}"/>
          </ac:spMkLst>
        </pc:spChg>
        <pc:picChg chg="add mod">
          <ac:chgData name="Yugo Aji Pamungkas" userId="90f24835502ce257" providerId="LiveId" clId="{8603A894-7BCD-4F27-9DEE-6D189F7E8D43}" dt="2023-10-30T12:16:37.228" v="925" actId="1076"/>
          <ac:picMkLst>
            <pc:docMk/>
            <pc:sldMk cId="3822122562" sldId="276"/>
            <ac:picMk id="5" creationId="{3F0A960E-F0D3-6360-639C-5E82A59D24C5}"/>
          </ac:picMkLst>
        </pc:picChg>
      </pc:sldChg>
      <pc:sldChg chg="addSp delSp modSp new mod ord">
        <pc:chgData name="Yugo Aji Pamungkas" userId="90f24835502ce257" providerId="LiveId" clId="{8603A894-7BCD-4F27-9DEE-6D189F7E8D43}" dt="2023-10-30T12:03:51.691" v="364" actId="20577"/>
        <pc:sldMkLst>
          <pc:docMk/>
          <pc:sldMk cId="1874926537" sldId="277"/>
        </pc:sldMkLst>
        <pc:spChg chg="del">
          <ac:chgData name="Yugo Aji Pamungkas" userId="90f24835502ce257" providerId="LiveId" clId="{8603A894-7BCD-4F27-9DEE-6D189F7E8D43}" dt="2023-10-30T11:50:42.883" v="69" actId="478"/>
          <ac:spMkLst>
            <pc:docMk/>
            <pc:sldMk cId="1874926537" sldId="277"/>
            <ac:spMk id="2" creationId="{F2D4999C-53C6-4339-B654-E7FB60A2106D}"/>
          </ac:spMkLst>
        </pc:spChg>
        <pc:spChg chg="del">
          <ac:chgData name="Yugo Aji Pamungkas" userId="90f24835502ce257" providerId="LiveId" clId="{8603A894-7BCD-4F27-9DEE-6D189F7E8D43}" dt="2023-10-30T11:50:40.842" v="68" actId="478"/>
          <ac:spMkLst>
            <pc:docMk/>
            <pc:sldMk cId="1874926537" sldId="277"/>
            <ac:spMk id="3" creationId="{05DE7858-C0DA-53DC-F5C2-2FABBD1AC2FF}"/>
          </ac:spMkLst>
        </pc:spChg>
        <pc:spChg chg="add mod">
          <ac:chgData name="Yugo Aji Pamungkas" userId="90f24835502ce257" providerId="LiveId" clId="{8603A894-7BCD-4F27-9DEE-6D189F7E8D43}" dt="2023-10-30T12:03:51.691" v="364" actId="20577"/>
          <ac:spMkLst>
            <pc:docMk/>
            <pc:sldMk cId="1874926537" sldId="277"/>
            <ac:spMk id="8" creationId="{8836D372-6A95-9210-D5B4-88D7E93C5DC9}"/>
          </ac:spMkLst>
        </pc:spChg>
        <pc:spChg chg="add mod">
          <ac:chgData name="Yugo Aji Pamungkas" userId="90f24835502ce257" providerId="LiveId" clId="{8603A894-7BCD-4F27-9DEE-6D189F7E8D43}" dt="2023-10-30T12:03:02.413" v="310" actId="20577"/>
          <ac:spMkLst>
            <pc:docMk/>
            <pc:sldMk cId="1874926537" sldId="277"/>
            <ac:spMk id="9" creationId="{294F182F-2355-82C0-9642-59353A982214}"/>
          </ac:spMkLst>
        </pc:spChg>
        <pc:picChg chg="add mod">
          <ac:chgData name="Yugo Aji Pamungkas" userId="90f24835502ce257" providerId="LiveId" clId="{8603A894-7BCD-4F27-9DEE-6D189F7E8D43}" dt="2023-10-30T11:50:53.062" v="75" actId="14100"/>
          <ac:picMkLst>
            <pc:docMk/>
            <pc:sldMk cId="1874926537" sldId="277"/>
            <ac:picMk id="5" creationId="{3C086856-97BB-CBE3-6F62-A55258ABE4A3}"/>
          </ac:picMkLst>
        </pc:picChg>
        <pc:picChg chg="add mod">
          <ac:chgData name="Yugo Aji Pamungkas" userId="90f24835502ce257" providerId="LiveId" clId="{8603A894-7BCD-4F27-9DEE-6D189F7E8D43}" dt="2023-10-30T11:50:46.803" v="71" actId="1076"/>
          <ac:picMkLst>
            <pc:docMk/>
            <pc:sldMk cId="1874926537" sldId="277"/>
            <ac:picMk id="7" creationId="{F3411DC2-B5FF-1755-CB0D-FEC884EDABC5}"/>
          </ac:picMkLst>
        </pc:picChg>
      </pc:sldChg>
      <pc:sldChg chg="addSp delSp modSp new mod">
        <pc:chgData name="Yugo Aji Pamungkas" userId="90f24835502ce257" providerId="LiveId" clId="{8603A894-7BCD-4F27-9DEE-6D189F7E8D43}" dt="2023-10-30T12:00:23.091" v="145" actId="1076"/>
        <pc:sldMkLst>
          <pc:docMk/>
          <pc:sldMk cId="2189632829" sldId="278"/>
        </pc:sldMkLst>
        <pc:spChg chg="mod">
          <ac:chgData name="Yugo Aji Pamungkas" userId="90f24835502ce257" providerId="LiveId" clId="{8603A894-7BCD-4F27-9DEE-6D189F7E8D43}" dt="2023-10-30T12:00:20.048" v="144" actId="14100"/>
          <ac:spMkLst>
            <pc:docMk/>
            <pc:sldMk cId="2189632829" sldId="278"/>
            <ac:spMk id="2" creationId="{DA2A9AAA-E71B-94E4-A267-B9B8E8FBA8A7}"/>
          </ac:spMkLst>
        </pc:spChg>
        <pc:spChg chg="mod">
          <ac:chgData name="Yugo Aji Pamungkas" userId="90f24835502ce257" providerId="LiveId" clId="{8603A894-7BCD-4F27-9DEE-6D189F7E8D43}" dt="2023-10-30T11:58:36.531" v="120" actId="20577"/>
          <ac:spMkLst>
            <pc:docMk/>
            <pc:sldMk cId="2189632829" sldId="278"/>
            <ac:spMk id="3" creationId="{EB06BDEA-338A-D509-2A21-CDB9499C7EA4}"/>
          </ac:spMkLst>
        </pc:spChg>
        <pc:spChg chg="add del">
          <ac:chgData name="Yugo Aji Pamungkas" userId="90f24835502ce257" providerId="LiveId" clId="{8603A894-7BCD-4F27-9DEE-6D189F7E8D43}" dt="2023-10-30T11:55:08.282" v="78"/>
          <ac:spMkLst>
            <pc:docMk/>
            <pc:sldMk cId="2189632829" sldId="278"/>
            <ac:spMk id="4" creationId="{A29811AF-6EC1-A0CD-74D8-3B7F697DF282}"/>
          </ac:spMkLst>
        </pc:spChg>
        <pc:spChg chg="add del mod">
          <ac:chgData name="Yugo Aji Pamungkas" userId="90f24835502ce257" providerId="LiveId" clId="{8603A894-7BCD-4F27-9DEE-6D189F7E8D43}" dt="2023-10-30T11:58:52.951" v="122"/>
          <ac:spMkLst>
            <pc:docMk/>
            <pc:sldMk cId="2189632829" sldId="278"/>
            <ac:spMk id="5" creationId="{4E3EF83B-6A69-9B1A-A0AD-81DEC9E7627F}"/>
          </ac:spMkLst>
        </pc:spChg>
        <pc:picChg chg="add del">
          <ac:chgData name="Yugo Aji Pamungkas" userId="90f24835502ce257" providerId="LiveId" clId="{8603A894-7BCD-4F27-9DEE-6D189F7E8D43}" dt="2023-10-30T11:55:08.282" v="78"/>
          <ac:picMkLst>
            <pc:docMk/>
            <pc:sldMk cId="2189632829" sldId="278"/>
            <ac:picMk id="1026" creationId="{F615CF79-25EF-008D-7BC3-1E7305FD43A8}"/>
          </ac:picMkLst>
        </pc:picChg>
        <pc:picChg chg="add del">
          <ac:chgData name="Yugo Aji Pamungkas" userId="90f24835502ce257" providerId="LiveId" clId="{8603A894-7BCD-4F27-9DEE-6D189F7E8D43}" dt="2023-10-30T11:55:08.282" v="78"/>
          <ac:picMkLst>
            <pc:docMk/>
            <pc:sldMk cId="2189632829" sldId="278"/>
            <ac:picMk id="1027" creationId="{70D090F2-4090-BE71-9559-E0EB4C4B851E}"/>
          </ac:picMkLst>
        </pc:picChg>
        <pc:picChg chg="add mod">
          <ac:chgData name="Yugo Aji Pamungkas" userId="90f24835502ce257" providerId="LiveId" clId="{8603A894-7BCD-4F27-9DEE-6D189F7E8D43}" dt="2023-10-30T12:00:23.091" v="145" actId="1076"/>
          <ac:picMkLst>
            <pc:docMk/>
            <pc:sldMk cId="2189632829" sldId="278"/>
            <ac:picMk id="1028" creationId="{46F9F6D4-1C0A-251D-FFE2-3FF79A9A0FAA}"/>
          </ac:picMkLst>
        </pc:picChg>
      </pc:sldChg>
      <pc:sldChg chg="addSp delSp modSp new mod">
        <pc:chgData name="Yugo Aji Pamungkas" userId="90f24835502ce257" providerId="LiveId" clId="{8603A894-7BCD-4F27-9DEE-6D189F7E8D43}" dt="2023-10-30T12:00:08.025" v="142" actId="14100"/>
        <pc:sldMkLst>
          <pc:docMk/>
          <pc:sldMk cId="2930317457" sldId="279"/>
        </pc:sldMkLst>
        <pc:spChg chg="del mod">
          <ac:chgData name="Yugo Aji Pamungkas" userId="90f24835502ce257" providerId="LiveId" clId="{8603A894-7BCD-4F27-9DEE-6D189F7E8D43}" dt="2023-10-30T11:59:26.157" v="132" actId="478"/>
          <ac:spMkLst>
            <pc:docMk/>
            <pc:sldMk cId="2930317457" sldId="279"/>
            <ac:spMk id="2" creationId="{12BBF1C5-060F-25C5-0F5A-BB5135F74770}"/>
          </ac:spMkLst>
        </pc:spChg>
        <pc:spChg chg="mod">
          <ac:chgData name="Yugo Aji Pamungkas" userId="90f24835502ce257" providerId="LiveId" clId="{8603A894-7BCD-4F27-9DEE-6D189F7E8D43}" dt="2023-10-30T12:00:03.821" v="140" actId="1076"/>
          <ac:spMkLst>
            <pc:docMk/>
            <pc:sldMk cId="2930317457" sldId="279"/>
            <ac:spMk id="3" creationId="{347CF994-5386-BBA8-9764-557D2B61372A}"/>
          </ac:spMkLst>
        </pc:spChg>
        <pc:spChg chg="add del">
          <ac:chgData name="Yugo Aji Pamungkas" userId="90f24835502ce257" providerId="LiveId" clId="{8603A894-7BCD-4F27-9DEE-6D189F7E8D43}" dt="2023-10-30T11:59:06.062" v="125" actId="22"/>
          <ac:spMkLst>
            <pc:docMk/>
            <pc:sldMk cId="2930317457" sldId="279"/>
            <ac:spMk id="5" creationId="{7B77C9DE-4FB6-DB9D-1BB9-DC21D8231340}"/>
          </ac:spMkLst>
        </pc:spChg>
        <pc:picChg chg="add del mod">
          <ac:chgData name="Yugo Aji Pamungkas" userId="90f24835502ce257" providerId="LiveId" clId="{8603A894-7BCD-4F27-9DEE-6D189F7E8D43}" dt="2023-10-30T11:59:26.157" v="132" actId="478"/>
          <ac:picMkLst>
            <pc:docMk/>
            <pc:sldMk cId="2930317457" sldId="279"/>
            <ac:picMk id="2050" creationId="{1B84B58A-A420-C0DA-907C-E5567DB0AD7F}"/>
          </ac:picMkLst>
        </pc:picChg>
        <pc:picChg chg="add mod">
          <ac:chgData name="Yugo Aji Pamungkas" userId="90f24835502ce257" providerId="LiveId" clId="{8603A894-7BCD-4F27-9DEE-6D189F7E8D43}" dt="2023-10-30T12:00:08.025" v="142" actId="14100"/>
          <ac:picMkLst>
            <pc:docMk/>
            <pc:sldMk cId="2930317457" sldId="279"/>
            <ac:picMk id="2052" creationId="{DB9705AB-B841-8424-495C-F140C10B874B}"/>
          </ac:picMkLst>
        </pc:picChg>
      </pc:sldChg>
      <pc:sldChg chg="addSp delSp modSp new mod">
        <pc:chgData name="Yugo Aji Pamungkas" userId="90f24835502ce257" providerId="LiveId" clId="{8603A894-7BCD-4F27-9DEE-6D189F7E8D43}" dt="2023-10-30T12:27:28.206" v="1190" actId="20577"/>
        <pc:sldMkLst>
          <pc:docMk/>
          <pc:sldMk cId="3792865427" sldId="280"/>
        </pc:sldMkLst>
        <pc:spChg chg="del">
          <ac:chgData name="Yugo Aji Pamungkas" userId="90f24835502ce257" providerId="LiveId" clId="{8603A894-7BCD-4F27-9DEE-6D189F7E8D43}" dt="2023-10-30T12:18:11.013" v="1003" actId="478"/>
          <ac:spMkLst>
            <pc:docMk/>
            <pc:sldMk cId="3792865427" sldId="280"/>
            <ac:spMk id="2" creationId="{4BE11C8F-9CE7-8464-0890-C640ABBBD193}"/>
          </ac:spMkLst>
        </pc:spChg>
        <pc:spChg chg="del">
          <ac:chgData name="Yugo Aji Pamungkas" userId="90f24835502ce257" providerId="LiveId" clId="{8603A894-7BCD-4F27-9DEE-6D189F7E8D43}" dt="2023-10-30T12:18:08.053" v="1002" actId="478"/>
          <ac:spMkLst>
            <pc:docMk/>
            <pc:sldMk cId="3792865427" sldId="280"/>
            <ac:spMk id="3" creationId="{A633B939-5399-CFCB-2D49-3C51ED81BB5F}"/>
          </ac:spMkLst>
        </pc:spChg>
        <pc:spChg chg="add mod">
          <ac:chgData name="Yugo Aji Pamungkas" userId="90f24835502ce257" providerId="LiveId" clId="{8603A894-7BCD-4F27-9DEE-6D189F7E8D43}" dt="2023-10-30T12:27:28.206" v="1190" actId="20577"/>
          <ac:spMkLst>
            <pc:docMk/>
            <pc:sldMk cId="3792865427" sldId="280"/>
            <ac:spMk id="4" creationId="{450BA640-F7DB-3B1C-93AC-78BE71477C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D3AC-53A4-D61E-B896-5FDD535B2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 box dan unit test </a:t>
            </a:r>
            <a:r>
              <a:rPr lang="en-US" dirty="0" err="1"/>
              <a:t>dengan</a:t>
            </a:r>
            <a:r>
              <a:rPr lang="en-US" dirty="0"/>
              <a:t> python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053" y="4540931"/>
            <a:ext cx="8791575" cy="1655762"/>
          </a:xfrm>
        </p:spPr>
        <p:txBody>
          <a:bodyPr/>
          <a:lstStyle/>
          <a:p>
            <a:r>
              <a:rPr lang="en-US" dirty="0"/>
              <a:t>Yugo Aji Pamungkas - 201011401714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632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8210" y="0"/>
            <a:ext cx="9101138" cy="66130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Class test case </a:t>
            </a:r>
            <a:r>
              <a:rPr lang="en-US" sz="2400" b="1" dirty="0" err="1">
                <a:solidFill>
                  <a:schemeClr val="bg1"/>
                </a:solidFill>
              </a:rPr>
              <a:t>dengan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beberapa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metode</a:t>
            </a:r>
            <a:r>
              <a:rPr lang="en-US" sz="2400" b="1" dirty="0">
                <a:solidFill>
                  <a:schemeClr val="bg1"/>
                </a:solidFill>
              </a:rPr>
              <a:t> test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4099E-C979-F6F6-B9F1-5D090EB03B26}"/>
              </a:ext>
            </a:extLst>
          </p:cNvPr>
          <p:cNvSpPr txBox="1"/>
          <p:nvPr/>
        </p:nvSpPr>
        <p:spPr>
          <a:xfrm>
            <a:off x="2065564" y="3064788"/>
            <a:ext cx="9852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import </a:t>
            </a:r>
            <a:r>
              <a:rPr lang="en-US" sz="1800" dirty="0" err="1"/>
              <a:t>unittest</a:t>
            </a:r>
            <a:r>
              <a:rPr lang="en-US" sz="1800" dirty="0"/>
              <a:t> class </a:t>
            </a:r>
          </a:p>
          <a:p>
            <a:pPr>
              <a:buNone/>
            </a:pPr>
            <a:r>
              <a:rPr lang="en-US" sz="1800" dirty="0" err="1"/>
              <a:t>WidgetTestCase</a:t>
            </a:r>
            <a:r>
              <a:rPr lang="en-US" sz="1800" dirty="0"/>
              <a:t>(</a:t>
            </a:r>
            <a:r>
              <a:rPr lang="en-US" sz="1800" dirty="0" err="1"/>
              <a:t>unittest.TestCase</a:t>
            </a:r>
            <a:r>
              <a:rPr lang="en-US" sz="1800" dirty="0"/>
              <a:t>): </a:t>
            </a:r>
          </a:p>
          <a:p>
            <a:pPr>
              <a:buNone/>
            </a:pPr>
            <a:r>
              <a:rPr lang="en-US" sz="1800" dirty="0"/>
              <a:t>	def </a:t>
            </a:r>
            <a:r>
              <a:rPr lang="en-US" sz="1800" dirty="0" err="1"/>
              <a:t>setUp</a:t>
            </a:r>
            <a:r>
              <a:rPr lang="en-US" sz="1800" dirty="0"/>
              <a:t>(self): 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self.widget</a:t>
            </a:r>
            <a:r>
              <a:rPr lang="en-US" sz="1800" dirty="0"/>
              <a:t> = Widget("The widget") </a:t>
            </a:r>
          </a:p>
          <a:p>
            <a:pPr>
              <a:buNone/>
            </a:pPr>
            <a:r>
              <a:rPr lang="en-US" sz="1800" dirty="0"/>
              <a:t>	def </a:t>
            </a:r>
            <a:r>
              <a:rPr lang="en-US" sz="1800" dirty="0" err="1"/>
              <a:t>tearDown</a:t>
            </a:r>
            <a:r>
              <a:rPr lang="en-US" sz="1800" dirty="0"/>
              <a:t>(self): 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self.widget.dispose</a:t>
            </a:r>
            <a:r>
              <a:rPr lang="en-US" sz="1800" dirty="0"/>
              <a:t>() 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self.widget</a:t>
            </a:r>
            <a:r>
              <a:rPr lang="en-US" sz="1800" dirty="0"/>
              <a:t> = None </a:t>
            </a:r>
          </a:p>
          <a:p>
            <a:pPr>
              <a:buNone/>
            </a:pPr>
            <a:r>
              <a:rPr lang="en-US" sz="1800" dirty="0"/>
              <a:t>	def </a:t>
            </a:r>
            <a:r>
              <a:rPr lang="en-US" sz="1800" dirty="0" err="1"/>
              <a:t>testDefaultSize</a:t>
            </a:r>
            <a:r>
              <a:rPr lang="en-US" sz="1800" dirty="0"/>
              <a:t>(self): </a:t>
            </a:r>
          </a:p>
          <a:p>
            <a:pPr>
              <a:buNone/>
            </a:pPr>
            <a:r>
              <a:rPr lang="en-US" sz="1800" dirty="0"/>
              <a:t>		assert </a:t>
            </a:r>
            <a:r>
              <a:rPr lang="en-US" sz="1800" dirty="0" err="1"/>
              <a:t>self.widget.size</a:t>
            </a:r>
            <a:r>
              <a:rPr lang="en-US" sz="1800" dirty="0"/>
              <a:t>() == (50,50), 'incorrect default size' </a:t>
            </a:r>
          </a:p>
          <a:p>
            <a:pPr>
              <a:buNone/>
            </a:pPr>
            <a:r>
              <a:rPr lang="en-US" sz="1800" dirty="0"/>
              <a:t>	def </a:t>
            </a:r>
            <a:r>
              <a:rPr lang="en-US" sz="1800" dirty="0" err="1"/>
              <a:t>testResize</a:t>
            </a:r>
            <a:r>
              <a:rPr lang="en-US" sz="1800" dirty="0"/>
              <a:t>(self): 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self.widget.resize</a:t>
            </a:r>
            <a:r>
              <a:rPr lang="en-US" sz="1800" dirty="0"/>
              <a:t>(100,150) </a:t>
            </a:r>
          </a:p>
          <a:p>
            <a:pPr>
              <a:buNone/>
            </a:pPr>
            <a:r>
              <a:rPr lang="en-US" sz="1800" dirty="0"/>
              <a:t>		assert </a:t>
            </a:r>
            <a:r>
              <a:rPr lang="en-US" sz="1800" dirty="0" err="1"/>
              <a:t>self.widget.size</a:t>
            </a:r>
            <a:r>
              <a:rPr lang="en-US" sz="1800" dirty="0"/>
              <a:t>() == (100,150), \ 'wrong size after resize'</a:t>
            </a:r>
          </a:p>
          <a:p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5A646-7C9B-88EB-05D8-068D3E051430}"/>
              </a:ext>
            </a:extLst>
          </p:cNvPr>
          <p:cNvSpPr txBox="1"/>
          <p:nvPr/>
        </p:nvSpPr>
        <p:spPr>
          <a:xfrm>
            <a:off x="1967593" y="832757"/>
            <a:ext cx="9160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 err="1"/>
              <a:t>Seringkali</a:t>
            </a:r>
            <a:r>
              <a:rPr lang="id-ID" sz="2800" dirty="0"/>
              <a:t>, banyak kasus uji kecil akan menggunakan perlengkapan yang sama. Dalam hal ini, kita akan membuat subkelas </a:t>
            </a:r>
            <a:r>
              <a:rPr lang="id-ID" sz="2800" dirty="0" err="1"/>
              <a:t>SimpleWidgetTestCase</a:t>
            </a:r>
            <a:r>
              <a:rPr lang="id-ID" sz="2800" dirty="0"/>
              <a:t> ke dalam banyak kelas kecil dengan satu metode seperti </a:t>
            </a:r>
            <a:r>
              <a:rPr lang="id-ID" sz="2800" dirty="0" err="1"/>
              <a:t>DefaultWidgetSizeTestCase</a:t>
            </a:r>
            <a:r>
              <a:rPr lang="id-ID" sz="2800" dirty="0"/>
              <a:t>. Hal ini memakan waktu dan mengecewakan</a:t>
            </a:r>
          </a:p>
        </p:txBody>
      </p:sp>
    </p:spTree>
    <p:extLst>
      <p:ext uri="{BB962C8B-B14F-4D97-AF65-F5344CB8AC3E}">
        <p14:creationId xmlns:p14="http://schemas.microsoft.com/office/powerpoint/2010/main" val="208021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68D2FA-D276-CC8E-5B11-A8D5B97BD153}"/>
              </a:ext>
            </a:extLst>
          </p:cNvPr>
          <p:cNvSpPr txBox="1"/>
          <p:nvPr/>
        </p:nvSpPr>
        <p:spPr>
          <a:xfrm>
            <a:off x="1983921" y="4029287"/>
            <a:ext cx="703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err="1"/>
              <a:t>defaultSizeTestCase</a:t>
            </a:r>
            <a:r>
              <a:rPr lang="en-US" sz="1800" dirty="0"/>
              <a:t> = </a:t>
            </a:r>
            <a:r>
              <a:rPr lang="en-US" sz="1800" dirty="0" err="1"/>
              <a:t>WidgetTestCase</a:t>
            </a:r>
            <a:r>
              <a:rPr lang="en-US" sz="1800" dirty="0"/>
              <a:t>("</a:t>
            </a:r>
            <a:r>
              <a:rPr lang="en-US" sz="1800" dirty="0" err="1"/>
              <a:t>testDefaultSize</a:t>
            </a:r>
            <a:r>
              <a:rPr lang="en-US" sz="1800" dirty="0"/>
              <a:t>") </a:t>
            </a:r>
          </a:p>
          <a:p>
            <a:pPr>
              <a:buNone/>
            </a:pPr>
            <a:r>
              <a:rPr lang="en-US" sz="1800" dirty="0" err="1"/>
              <a:t>resizeTestCase</a:t>
            </a:r>
            <a:r>
              <a:rPr lang="en-US" sz="1800" dirty="0"/>
              <a:t> = </a:t>
            </a:r>
            <a:r>
              <a:rPr lang="en-US" sz="1800" dirty="0" err="1"/>
              <a:t>WidgetTestCase</a:t>
            </a:r>
            <a:r>
              <a:rPr lang="en-US" sz="1800" dirty="0"/>
              <a:t>("</a:t>
            </a:r>
            <a:r>
              <a:rPr lang="en-US" sz="1800" dirty="0" err="1"/>
              <a:t>testResize</a:t>
            </a:r>
            <a:r>
              <a:rPr lang="en-US" sz="1800" dirty="0"/>
              <a:t>")</a:t>
            </a:r>
          </a:p>
          <a:p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B4A9B-0D59-30A5-906B-92B28A1BCC73}"/>
              </a:ext>
            </a:extLst>
          </p:cNvPr>
          <p:cNvSpPr txBox="1"/>
          <p:nvPr/>
        </p:nvSpPr>
        <p:spPr>
          <a:xfrm>
            <a:off x="1983921" y="481693"/>
            <a:ext cx="9111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Di sini kami tidak menyediakan metode </a:t>
            </a:r>
            <a:r>
              <a:rPr lang="id-ID" sz="2800" dirty="0" err="1"/>
              <a:t>runTest</a:t>
            </a:r>
            <a:r>
              <a:rPr lang="id-ID" sz="2800" dirty="0"/>
              <a:t> , namun menyediakan dua metode pengujian yang berbeda. Masing-masing </a:t>
            </a:r>
            <a:r>
              <a:rPr lang="id-ID" sz="2800" dirty="0" err="1"/>
              <a:t>instance</a:t>
            </a:r>
            <a:r>
              <a:rPr lang="id-ID" sz="2800" dirty="0"/>
              <a:t> kelas kini akan menjalankan salah satu metode pengujian, dengan </a:t>
            </a:r>
            <a:r>
              <a:rPr lang="id-ID" sz="2800" dirty="0" err="1"/>
              <a:t>self.widget</a:t>
            </a:r>
            <a:r>
              <a:rPr lang="id-ID" sz="2800" dirty="0"/>
              <a:t> dibuat dan dimusnahkan secara terpisah untuk setiap </a:t>
            </a:r>
            <a:r>
              <a:rPr lang="id-ID" sz="2800" dirty="0" err="1"/>
              <a:t>instance</a:t>
            </a:r>
            <a:r>
              <a:rPr lang="id-ID" sz="2800" dirty="0"/>
              <a:t>. Saat membuat sebuah </a:t>
            </a:r>
            <a:r>
              <a:rPr lang="id-ID" sz="2800" dirty="0" err="1"/>
              <a:t>instance</a:t>
            </a:r>
            <a:r>
              <a:rPr lang="id-ID" sz="2800" dirty="0"/>
              <a:t>, kita harus menentukan metode pengujian yang akan dijalankan. Kita melakukan ini dengan meneruskan nama metode di </a:t>
            </a:r>
            <a:r>
              <a:rPr lang="id-ID" sz="2800" dirty="0" err="1"/>
              <a:t>konstruktor</a:t>
            </a:r>
            <a:r>
              <a:rPr lang="id-ID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344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846" y="0"/>
            <a:ext cx="9101138" cy="969962"/>
          </a:xfrm>
        </p:spPr>
        <p:txBody>
          <a:bodyPr>
            <a:normAutofit/>
          </a:bodyPr>
          <a:lstStyle/>
          <a:p>
            <a:r>
              <a:rPr lang="en-US" sz="4800" b="1" dirty="0"/>
              <a:t>Running tests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D9443-72EA-32C7-790B-F14D5BFC8126}"/>
              </a:ext>
            </a:extLst>
          </p:cNvPr>
          <p:cNvSpPr txBox="1"/>
          <p:nvPr/>
        </p:nvSpPr>
        <p:spPr>
          <a:xfrm>
            <a:off x="2002460" y="5230891"/>
            <a:ext cx="602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FFFF00"/>
                </a:solidFill>
              </a:rPr>
              <a:t> if __name__ == "__main__": 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</a:rPr>
              <a:t>			</a:t>
            </a:r>
            <a:r>
              <a:rPr lang="en-US" sz="2400" dirty="0" err="1">
                <a:solidFill>
                  <a:srgbClr val="FFFF00"/>
                </a:solidFill>
              </a:rPr>
              <a:t>unittest.main</a:t>
            </a:r>
            <a:r>
              <a:rPr lang="en-US" sz="2400" dirty="0">
                <a:solidFill>
                  <a:srgbClr val="FFFF00"/>
                </a:solidFill>
              </a:rPr>
              <a:t>()</a:t>
            </a:r>
            <a:endParaRPr lang="id-ID" sz="24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26150-E7F5-FC50-CBD3-F8F5844800CD}"/>
              </a:ext>
            </a:extLst>
          </p:cNvPr>
          <p:cNvSpPr txBox="1"/>
          <p:nvPr/>
        </p:nvSpPr>
        <p:spPr>
          <a:xfrm>
            <a:off x="1822846" y="725086"/>
            <a:ext cx="8850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Modul unit </a:t>
            </a:r>
            <a:r>
              <a:rPr lang="id-ID" sz="2800" dirty="0" err="1"/>
              <a:t>test</a:t>
            </a:r>
            <a:r>
              <a:rPr lang="id-ID" sz="2800" dirty="0"/>
              <a:t> berisi fungsi yang disebut main, yang dapat digunakan untuk dengan mudah mengubah modul pengujian menjadi skrip yang akan menjalankan pengujian di dalamnya. Fungsi utama menggunakan kelas </a:t>
            </a:r>
            <a:r>
              <a:rPr lang="id-ID" sz="2800" dirty="0" err="1"/>
              <a:t>unittest.TestLoader</a:t>
            </a:r>
            <a:r>
              <a:rPr lang="id-ID" sz="2800" dirty="0"/>
              <a:t> untuk secara otomatis menemukan dan memuat kasus pengujian dalam modul saat ini.</a:t>
            </a:r>
          </a:p>
          <a:p>
            <a:endParaRPr lang="id-ID" sz="2800" dirty="0"/>
          </a:p>
          <a:p>
            <a:r>
              <a:rPr lang="id-ID" sz="2800" dirty="0"/>
              <a:t>Oleh karena itu, jika Anda memberi nama metode pengujian menggunakan konvensi </a:t>
            </a:r>
            <a:r>
              <a:rPr lang="id-ID" sz="2800" dirty="0" err="1"/>
              <a:t>test</a:t>
            </a:r>
            <a:r>
              <a:rPr lang="id-ID" sz="2800" dirty="0"/>
              <a:t>*, Anda dapat menempatkan kode berikut di bagian bawah modul pengujian:</a:t>
            </a:r>
          </a:p>
        </p:txBody>
      </p:sp>
    </p:spTree>
    <p:extLst>
      <p:ext uri="{BB962C8B-B14F-4D97-AF65-F5344CB8AC3E}">
        <p14:creationId xmlns:p14="http://schemas.microsoft.com/office/powerpoint/2010/main" val="423598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D3AC-53A4-D61E-B896-5FDD535B2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483" y="1314451"/>
            <a:ext cx="9852593" cy="1240971"/>
          </a:xfrm>
        </p:spPr>
        <p:txBody>
          <a:bodyPr>
            <a:normAutofit/>
          </a:bodyPr>
          <a:lstStyle/>
          <a:p>
            <a:r>
              <a:rPr lang="en-US" sz="1600" dirty="0"/>
              <a:t>• http://pyunit.sourceforge.net/</a:t>
            </a:r>
            <a:br>
              <a:rPr lang="en-US" sz="1600" dirty="0"/>
            </a:br>
            <a:r>
              <a:rPr lang="en-US" sz="1600" dirty="0"/>
              <a:t>• http://pyunit.sourceforge.net/pyunit.html</a:t>
            </a:r>
            <a:br>
              <a:rPr lang="en-US" sz="1600" dirty="0"/>
            </a:br>
            <a:r>
              <a:rPr lang="en-US" sz="1600" dirty="0"/>
              <a:t>• http://www.junit.org/</a:t>
            </a:r>
            <a:br>
              <a:rPr lang="en-US" sz="1600" dirty="0"/>
            </a:br>
            <a:endParaRPr lang="id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483" y="654731"/>
            <a:ext cx="9101138" cy="9699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SUMBER</a:t>
            </a:r>
            <a:endParaRPr lang="id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9AAA-E71B-94E4-A267-B9B8E8FB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27" y="0"/>
            <a:ext cx="9775371" cy="736753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 itu CI/CD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BDEA-338A-D509-2A21-CDB9499C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63323"/>
            <a:ext cx="10874828" cy="560689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CI/CD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mengotomatisasi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CI/CD </a:t>
            </a:r>
            <a:r>
              <a:rPr lang="en-US" dirty="0" err="1"/>
              <a:t>adalah</a:t>
            </a:r>
            <a:r>
              <a:rPr lang="en-US" dirty="0"/>
              <a:t> website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punya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andal</a:t>
            </a:r>
            <a:r>
              <a:rPr lang="en-US" dirty="0"/>
              <a:t> dan minim bug.</a:t>
            </a:r>
          </a:p>
          <a:p>
            <a:endParaRPr lang="en-US" dirty="0"/>
          </a:p>
          <a:p>
            <a:r>
              <a:rPr lang="en-US" dirty="0"/>
              <a:t>CI/CD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Continuous Integration, Continuous Delivery, dan Continuous Deployment. Pada CI/CD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software development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berkelanjutan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CI/CD,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(coding), </a:t>
            </a:r>
            <a:r>
              <a:rPr lang="en-US" dirty="0" err="1"/>
              <a:t>pengujian</a:t>
            </a:r>
            <a:r>
              <a:rPr lang="en-US" dirty="0"/>
              <a:t> (testing),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(deployment).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merilis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,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para developer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. Nah,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Jika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uji, proses deployment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teranyar</a:t>
            </a:r>
            <a:r>
              <a:rPr lang="en-US" dirty="0"/>
              <a:t>.</a:t>
            </a:r>
          </a:p>
        </p:txBody>
      </p:sp>
      <p:pic>
        <p:nvPicPr>
          <p:cNvPr id="1028" name="Picture 4" descr="ci/cd adalah">
            <a:extLst>
              <a:ext uri="{FF2B5EF4-FFF2-40B4-BE49-F238E27FC236}">
                <a16:creationId xmlns:a16="http://schemas.microsoft.com/office/drawing/2014/main" id="{46F9F6D4-1C0A-251D-FFE2-3FF79A9A0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98072"/>
            <a:ext cx="5905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3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F994-5386-BBA8-9764-557D2B61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84173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id-ID" dirty="0"/>
              <a:t>Berhubung CI/CD banyak menitikberatkan pada kolaborasi, maka ia jadi bagian dari </a:t>
            </a:r>
            <a:r>
              <a:rPr lang="id-ID" dirty="0" err="1"/>
              <a:t>DevOps</a:t>
            </a:r>
            <a:r>
              <a:rPr lang="id-ID" dirty="0"/>
              <a:t>. </a:t>
            </a:r>
            <a:r>
              <a:rPr lang="id-ID" dirty="0" err="1"/>
              <a:t>DevOps</a:t>
            </a:r>
            <a:r>
              <a:rPr lang="id-ID" dirty="0"/>
              <a:t> adalah upaya integrasi antara tim </a:t>
            </a:r>
            <a:r>
              <a:rPr lang="id-ID" dirty="0" err="1"/>
              <a:t>development</a:t>
            </a:r>
            <a:r>
              <a:rPr lang="id-ID" dirty="0"/>
              <a:t> (</a:t>
            </a:r>
            <a:r>
              <a:rPr lang="id-ID" dirty="0" err="1"/>
              <a:t>Dev</a:t>
            </a:r>
            <a:r>
              <a:rPr lang="id-ID" dirty="0"/>
              <a:t>) yang berisi para developer dan tim </a:t>
            </a:r>
            <a:r>
              <a:rPr lang="id-ID" dirty="0" err="1"/>
              <a:t>operations</a:t>
            </a:r>
            <a:r>
              <a:rPr lang="id-ID" dirty="0"/>
              <a:t> (</a:t>
            </a:r>
            <a:r>
              <a:rPr lang="id-ID" dirty="0" err="1"/>
              <a:t>Ops</a:t>
            </a:r>
            <a:r>
              <a:rPr lang="id-ID" dirty="0"/>
              <a:t>) yang dihuni oleh </a:t>
            </a:r>
            <a:r>
              <a:rPr lang="id-ID" dirty="0" err="1"/>
              <a:t>software</a:t>
            </a:r>
            <a:r>
              <a:rPr lang="id-ID" dirty="0"/>
              <a:t> </a:t>
            </a:r>
            <a:r>
              <a:rPr lang="id-ID" dirty="0" err="1"/>
              <a:t>engineer</a:t>
            </a:r>
            <a:r>
              <a:rPr lang="id-ID" dirty="0"/>
              <a:t>.</a:t>
            </a:r>
          </a:p>
          <a:p>
            <a:endParaRPr lang="id-ID" dirty="0"/>
          </a:p>
          <a:p>
            <a:r>
              <a:rPr lang="id-ID" dirty="0"/>
              <a:t>Fungsi CI/CD di dalam </a:t>
            </a:r>
            <a:r>
              <a:rPr lang="id-ID" dirty="0" err="1"/>
              <a:t>DevOps</a:t>
            </a:r>
            <a:r>
              <a:rPr lang="id-ID" dirty="0"/>
              <a:t> dianggap mampu menjembatani aktivitas yang dilakukan tim </a:t>
            </a:r>
            <a:r>
              <a:rPr lang="id-ID" dirty="0" err="1"/>
              <a:t>Devs</a:t>
            </a:r>
            <a:r>
              <a:rPr lang="id-ID" dirty="0"/>
              <a:t> dan tim </a:t>
            </a:r>
            <a:r>
              <a:rPr lang="id-ID" dirty="0" err="1"/>
              <a:t>Ops</a:t>
            </a:r>
            <a:r>
              <a:rPr lang="id-ID" dirty="0"/>
              <a:t>. Maka tak heran, CI/CD dianggap sebagai tulang punggung dari budaya </a:t>
            </a:r>
            <a:r>
              <a:rPr lang="id-ID" dirty="0" err="1"/>
              <a:t>DevOps</a:t>
            </a:r>
            <a:r>
              <a:rPr lang="id-ID" dirty="0"/>
              <a:t> modern, yang dikenal dengan CI/CD </a:t>
            </a:r>
            <a:r>
              <a:rPr lang="id-ID" dirty="0" err="1"/>
              <a:t>Pipeline</a:t>
            </a:r>
            <a:r>
              <a:rPr lang="id-ID" dirty="0"/>
              <a:t>.</a:t>
            </a:r>
          </a:p>
        </p:txBody>
      </p:sp>
      <p:pic>
        <p:nvPicPr>
          <p:cNvPr id="2052" name="Picture 4" descr="ci/cd devops">
            <a:extLst>
              <a:ext uri="{FF2B5EF4-FFF2-40B4-BE49-F238E27FC236}">
                <a16:creationId xmlns:a16="http://schemas.microsoft.com/office/drawing/2014/main" id="{DB9705AB-B841-8424-495C-F140C10B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522598"/>
            <a:ext cx="4376058" cy="13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1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86856-97BB-CBE3-6F62-A55258A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74" y="617774"/>
            <a:ext cx="4625340" cy="4649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11DC2-B5FF-1755-CB0D-FEC884ED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15" y="617774"/>
            <a:ext cx="4923385" cy="4649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36D372-6A95-9210-D5B4-88D7E93C5DC9}"/>
              </a:ext>
            </a:extLst>
          </p:cNvPr>
          <p:cNvSpPr txBox="1"/>
          <p:nvPr/>
        </p:nvSpPr>
        <p:spPr>
          <a:xfrm>
            <a:off x="1172615" y="5421086"/>
            <a:ext cx="492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di </a:t>
            </a:r>
            <a:r>
              <a:rPr lang="en-US" dirty="0" err="1"/>
              <a:t>github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F182F-2355-82C0-9642-59353A982214}"/>
              </a:ext>
            </a:extLst>
          </p:cNvPr>
          <p:cNvSpPr txBox="1"/>
          <p:nvPr/>
        </p:nvSpPr>
        <p:spPr>
          <a:xfrm>
            <a:off x="6527074" y="5421086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, </a:t>
            </a:r>
            <a:r>
              <a:rPr lang="en-US" dirty="0" err="1"/>
              <a:t>salin</a:t>
            </a:r>
            <a:r>
              <a:rPr lang="en-US" dirty="0"/>
              <a:t> link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mengclone</a:t>
            </a:r>
            <a:r>
              <a:rPr lang="en-US" dirty="0"/>
              <a:t> di pc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492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483" y="654731"/>
            <a:ext cx="9101138" cy="969962"/>
          </a:xfrm>
        </p:spPr>
        <p:txBody>
          <a:bodyPr>
            <a:normAutofit/>
          </a:bodyPr>
          <a:lstStyle/>
          <a:p>
            <a:endParaRPr lang="id-ID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0BFFC-588C-3B04-9E30-357E01CA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05" y="315395"/>
            <a:ext cx="9620979" cy="4153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CB5E4-A81D-A891-F5A8-5780F5BFE0E0}"/>
              </a:ext>
            </a:extLst>
          </p:cNvPr>
          <p:cNvSpPr txBox="1"/>
          <p:nvPr/>
        </p:nvSpPr>
        <p:spPr>
          <a:xfrm>
            <a:off x="1839005" y="4623545"/>
            <a:ext cx="91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-Clone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git clone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883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050A-58FA-EF46-9D23-220D7732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2CD36-052D-363E-A448-42F6F5F8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6" y="405654"/>
            <a:ext cx="5314157" cy="3938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B0780E-ECF6-D203-5440-B6F7A50D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66" y="405655"/>
            <a:ext cx="5805489" cy="3938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777E8-4892-9371-D5AD-34BAAE2007EB}"/>
              </a:ext>
            </a:extLst>
          </p:cNvPr>
          <p:cNvSpPr txBox="1"/>
          <p:nvPr/>
        </p:nvSpPr>
        <p:spPr>
          <a:xfrm>
            <a:off x="628650" y="4523014"/>
            <a:ext cx="493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-Folder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di cloning di PC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D83EF-737E-F3D9-7BA3-CABA3F6B1DD5}"/>
              </a:ext>
            </a:extLst>
          </p:cNvPr>
          <p:cNvSpPr txBox="1"/>
          <p:nvPr/>
        </p:nvSpPr>
        <p:spPr>
          <a:xfrm>
            <a:off x="6019766" y="4523014"/>
            <a:ext cx="562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isi</a:t>
            </a:r>
            <a:r>
              <a:rPr lang="en-US" dirty="0"/>
              <a:t> folder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file python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uji test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561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67DE7F-461D-B34B-4101-B223754E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4" y="204107"/>
            <a:ext cx="6818606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9AB18-FE6D-01FC-9D26-CABABBB45163}"/>
              </a:ext>
            </a:extLst>
          </p:cNvPr>
          <p:cNvSpPr txBox="1"/>
          <p:nvPr/>
        </p:nvSpPr>
        <p:spPr>
          <a:xfrm>
            <a:off x="7527471" y="302079"/>
            <a:ext cx="376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berikut</a:t>
            </a:r>
            <a:r>
              <a:rPr lang="en-US" dirty="0"/>
              <a:t> config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mengupload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di </a:t>
            </a:r>
            <a:r>
              <a:rPr lang="en-US" dirty="0" err="1"/>
              <a:t>github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094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483" y="654731"/>
            <a:ext cx="9101138" cy="9699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Unit Testing Basics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E962C-0646-77DC-9993-ABEE31342004}"/>
              </a:ext>
            </a:extLst>
          </p:cNvPr>
          <p:cNvSpPr txBox="1"/>
          <p:nvPr/>
        </p:nvSpPr>
        <p:spPr>
          <a:xfrm>
            <a:off x="1912483" y="1443841"/>
            <a:ext cx="9013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• Tes fungsional</a:t>
            </a:r>
            <a:r>
              <a:rPr lang="en-US" sz="2800" dirty="0"/>
              <a:t> </a:t>
            </a:r>
            <a:r>
              <a:rPr lang="id-ID" sz="2800" dirty="0"/>
              <a:t>: dilakukan oleh QA untuk menguji</a:t>
            </a:r>
            <a:br>
              <a:rPr lang="id-ID" sz="2800" dirty="0"/>
            </a:br>
            <a:r>
              <a:rPr lang="id-ID" sz="2800" dirty="0"/>
              <a:t>fungsionalitas sesuai dengan rencana pengujian berdasarkan</a:t>
            </a:r>
            <a:br>
              <a:rPr lang="id-ID" sz="2800" dirty="0"/>
            </a:br>
            <a:r>
              <a:rPr lang="id-ID" sz="2800" dirty="0"/>
              <a:t>tentang persyaratan dan spesifikasi desain.</a:t>
            </a:r>
            <a:br>
              <a:rPr lang="id-ID" sz="2800" dirty="0"/>
            </a:br>
            <a:br>
              <a:rPr lang="id-ID" sz="2800" dirty="0"/>
            </a:br>
            <a:r>
              <a:rPr lang="id-ID" sz="2800" dirty="0"/>
              <a:t>• Tes unit</a:t>
            </a:r>
            <a:r>
              <a:rPr lang="en-US" sz="2800" dirty="0"/>
              <a:t> </a:t>
            </a:r>
            <a:r>
              <a:rPr lang="id-ID" sz="2800" dirty="0"/>
              <a:t>: dilakukan oleh pengembang untuk menguji</a:t>
            </a:r>
            <a:br>
              <a:rPr lang="id-ID" sz="2800" dirty="0"/>
            </a:br>
            <a:r>
              <a:rPr lang="id-ID" sz="2800" dirty="0"/>
              <a:t>kode tertentu. Biasanya pengujian “</a:t>
            </a:r>
            <a:r>
              <a:rPr lang="en-US" sz="2800" dirty="0"/>
              <a:t>WHITE BOX</a:t>
            </a:r>
            <a:r>
              <a:rPr lang="id-ID" sz="2800" dirty="0"/>
              <a:t>”.</a:t>
            </a:r>
            <a:br>
              <a:rPr lang="id-ID" sz="2800" dirty="0"/>
            </a:br>
            <a:br>
              <a:rPr lang="id-ID" sz="2800" dirty="0"/>
            </a:br>
            <a:r>
              <a:rPr lang="id-ID" sz="2800" dirty="0"/>
              <a:t>• Bagian penting dari Pemrograman </a:t>
            </a:r>
            <a:r>
              <a:rPr lang="id-ID" sz="2800" dirty="0" err="1"/>
              <a:t>Ekstrim</a:t>
            </a:r>
            <a:r>
              <a:rPr lang="id-ID" sz="2800" dirty="0"/>
              <a:t> dan</a:t>
            </a:r>
            <a:br>
              <a:rPr lang="id-ID" sz="2800" dirty="0"/>
            </a:br>
            <a:r>
              <a:rPr lang="id-ID" sz="2800" dirty="0"/>
              <a:t>metode tangkas lainnya.</a:t>
            </a:r>
          </a:p>
        </p:txBody>
      </p:sp>
    </p:spTree>
    <p:extLst>
      <p:ext uri="{BB962C8B-B14F-4D97-AF65-F5344CB8AC3E}">
        <p14:creationId xmlns:p14="http://schemas.microsoft.com/office/powerpoint/2010/main" val="230486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72B41F-8EB3-051C-C9FA-7B2C3CD7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92" y="296606"/>
            <a:ext cx="10002416" cy="5116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F6798-14E6-17BF-1C13-0F343A03EF0E}"/>
              </a:ext>
            </a:extLst>
          </p:cNvPr>
          <p:cNvSpPr txBox="1"/>
          <p:nvPr/>
        </p:nvSpPr>
        <p:spPr>
          <a:xfrm>
            <a:off x="1094792" y="5535386"/>
            <a:ext cx="7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di push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113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E510B-DCA0-6D5B-BC17-FF7050AC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57" y="248428"/>
            <a:ext cx="8462865" cy="4760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63A79-FFF2-D426-C9F7-4FBF78093D1F}"/>
              </a:ext>
            </a:extLst>
          </p:cNvPr>
          <p:cNvSpPr txBox="1"/>
          <p:nvPr/>
        </p:nvSpPr>
        <p:spPr>
          <a:xfrm>
            <a:off x="1518557" y="5282293"/>
            <a:ext cx="79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pilih</a:t>
            </a:r>
            <a:r>
              <a:rPr lang="en-US" dirty="0"/>
              <a:t> Python </a:t>
            </a:r>
            <a:r>
              <a:rPr lang="en-US" dirty="0" err="1"/>
              <a:t>Aplication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test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569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3CF5A-CFDD-7174-8A6B-7B86F8DC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09" y="266434"/>
            <a:ext cx="8490655" cy="55955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10DAF6-E456-078D-0A34-CEAF6246AFF2}"/>
              </a:ext>
            </a:extLst>
          </p:cNvPr>
          <p:cNvSpPr/>
          <p:nvPr/>
        </p:nvSpPr>
        <p:spPr>
          <a:xfrm>
            <a:off x="1934936" y="5453743"/>
            <a:ext cx="1551214" cy="4082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0FEE7-444C-5671-9935-FADDC148CD7E}"/>
              </a:ext>
            </a:extLst>
          </p:cNvPr>
          <p:cNvSpPr txBox="1"/>
          <p:nvPr/>
        </p:nvSpPr>
        <p:spPr>
          <a:xfrm>
            <a:off x="1766409" y="5979370"/>
            <a:ext cx="691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“pip install </a:t>
            </a:r>
            <a:r>
              <a:rPr lang="en-US" dirty="0" err="1"/>
              <a:t>pytest</a:t>
            </a:r>
            <a:r>
              <a:rPr lang="en-US" dirty="0"/>
              <a:t>” dan “export PYHTONPATH=</a:t>
            </a:r>
            <a:r>
              <a:rPr lang="en-US" dirty="0" err="1"/>
              <a:t>src</a:t>
            </a:r>
            <a:r>
              <a:rPr lang="en-US" dirty="0"/>
              <a:t>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05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0A960E-F0D3-6360-639C-5E82A59D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55123"/>
            <a:ext cx="8376168" cy="5422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63D99-832B-6855-386E-3C58A46BAB79}"/>
              </a:ext>
            </a:extLst>
          </p:cNvPr>
          <p:cNvSpPr txBox="1"/>
          <p:nvPr/>
        </p:nvSpPr>
        <p:spPr>
          <a:xfrm>
            <a:off x="1771650" y="5723164"/>
            <a:ext cx="83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Coommit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summary </a:t>
            </a:r>
            <a:r>
              <a:rPr lang="en-US" dirty="0" err="1"/>
              <a:t>dari</a:t>
            </a:r>
            <a:r>
              <a:rPr lang="en-US" dirty="0"/>
              <a:t> test python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212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BA640-F7DB-3B1C-93AC-78BE71477C4E}"/>
              </a:ext>
            </a:extLst>
          </p:cNvPr>
          <p:cNvSpPr txBox="1"/>
          <p:nvPr/>
        </p:nvSpPr>
        <p:spPr>
          <a:xfrm>
            <a:off x="1690007" y="759279"/>
            <a:ext cx="880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Sumber</a:t>
            </a:r>
            <a:r>
              <a:rPr lang="en-US" sz="2000" dirty="0"/>
              <a:t> :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https://www.youtube.com/watch?v=WTofttoD2xg&amp;t=274s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79286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483" y="654731"/>
            <a:ext cx="9101138" cy="96996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Menggunakan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PyUnit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untuk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Membuat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tesTS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5D34A-5317-1346-F75F-FB076F310496}"/>
              </a:ext>
            </a:extLst>
          </p:cNvPr>
          <p:cNvSpPr txBox="1"/>
          <p:nvPr/>
        </p:nvSpPr>
        <p:spPr>
          <a:xfrm>
            <a:off x="1912483" y="1747157"/>
            <a:ext cx="9372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INSTALASI :  Class-class yang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menulis</a:t>
            </a:r>
            <a:r>
              <a:rPr lang="en-US" sz="2800" dirty="0"/>
              <a:t> test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ditemukan</a:t>
            </a:r>
            <a:r>
              <a:rPr lang="en-US" sz="2800" dirty="0"/>
              <a:t> di </a:t>
            </a:r>
            <a:r>
              <a:rPr lang="en-US" sz="2800" dirty="0" err="1"/>
              <a:t>modul</a:t>
            </a:r>
            <a:r>
              <a:rPr lang="en-US" sz="2800" dirty="0"/>
              <a:t> 'unit test'. Modul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pustaka</a:t>
            </a:r>
            <a:r>
              <a:rPr lang="en-US" sz="2800" dirty="0"/>
              <a:t> Python </a:t>
            </a:r>
            <a:r>
              <a:rPr lang="en-US" sz="2800" dirty="0" err="1"/>
              <a:t>standar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Python 2.1 dan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. Jika Anda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Python yang </a:t>
            </a:r>
            <a:r>
              <a:rPr lang="en-US" sz="2800" dirty="0" err="1"/>
              <a:t>lebih</a:t>
            </a:r>
            <a:r>
              <a:rPr lang="en-US" sz="2800" dirty="0"/>
              <a:t> lama, Anda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distribusi</a:t>
            </a:r>
            <a:r>
              <a:rPr lang="en-US" sz="2800" dirty="0"/>
              <a:t> </a:t>
            </a:r>
            <a:r>
              <a:rPr lang="en-US" sz="2800" dirty="0" err="1"/>
              <a:t>PyUnit</a:t>
            </a:r>
            <a:r>
              <a:rPr lang="en-US" sz="2800" dirty="0"/>
              <a:t> yang </a:t>
            </a:r>
            <a:r>
              <a:rPr lang="en-US" sz="2800" dirty="0" err="1"/>
              <a:t>terpisah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086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483" y="654731"/>
            <a:ext cx="9101138" cy="96996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Pengantar</a:t>
            </a:r>
            <a:r>
              <a:rPr lang="en-US" sz="2400" b="1" dirty="0">
                <a:solidFill>
                  <a:schemeClr val="bg1"/>
                </a:solidFill>
              </a:rPr>
              <a:t> Test Cases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24C6D-BCF3-B76B-5A99-1850DF42B90C}"/>
              </a:ext>
            </a:extLst>
          </p:cNvPr>
          <p:cNvSpPr txBox="1"/>
          <p:nvPr/>
        </p:nvSpPr>
        <p:spPr>
          <a:xfrm>
            <a:off x="1912483" y="1228397"/>
            <a:ext cx="8621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Blok dasar pengujian unit adalah ‘TEST CASE' -- skenario tunggal yang harus disiapkan dan diperiksa kebenarannya. Di </a:t>
            </a:r>
            <a:r>
              <a:rPr lang="id-ID" sz="2800" dirty="0" err="1"/>
              <a:t>PyUnit</a:t>
            </a:r>
            <a:r>
              <a:rPr lang="id-ID" sz="2800" dirty="0"/>
              <a:t>, kasus pengujian diwakili oleh kelas </a:t>
            </a:r>
            <a:r>
              <a:rPr lang="id-ID" sz="2800" dirty="0" err="1"/>
              <a:t>TestCase</a:t>
            </a:r>
            <a:r>
              <a:rPr lang="id-ID" sz="2800" dirty="0"/>
              <a:t> dalam modul </a:t>
            </a:r>
            <a:r>
              <a:rPr lang="id-ID" sz="2800" dirty="0" err="1"/>
              <a:t>unittest</a:t>
            </a:r>
            <a:r>
              <a:rPr lang="id-ID" sz="2800" dirty="0"/>
              <a:t>. Untuk membuat kasus pengujian sendiri, Anda harus menulis subkelas dari </a:t>
            </a:r>
            <a:r>
              <a:rPr lang="id-ID" sz="2800" dirty="0" err="1"/>
              <a:t>Test</a:t>
            </a:r>
            <a:r>
              <a:rPr lang="id-ID" sz="2800" dirty="0"/>
              <a:t> </a:t>
            </a:r>
            <a:r>
              <a:rPr lang="id-ID" sz="2800" dirty="0" err="1"/>
              <a:t>Case</a:t>
            </a:r>
            <a:r>
              <a:rPr lang="id-ID" sz="2800" dirty="0"/>
              <a:t>.</a:t>
            </a:r>
          </a:p>
          <a:p>
            <a:endParaRPr lang="id-ID" sz="2800" dirty="0"/>
          </a:p>
          <a:p>
            <a:pPr algn="just"/>
            <a:r>
              <a:rPr lang="id-ID" sz="2800" dirty="0" err="1"/>
              <a:t>Instance</a:t>
            </a:r>
            <a:r>
              <a:rPr lang="id-ID" sz="2800" dirty="0"/>
              <a:t> kelas </a:t>
            </a:r>
            <a:r>
              <a:rPr lang="id-ID" sz="2800" dirty="0" err="1"/>
              <a:t>TestCase</a:t>
            </a:r>
            <a:r>
              <a:rPr lang="id-ID" sz="2800" dirty="0"/>
              <a:t> adalah objek yang dapat sepenuhnya menjalankan satu metode pengujian, bersama dengan kode penyiapan dan </a:t>
            </a:r>
            <a:r>
              <a:rPr lang="id-ID" sz="2800" dirty="0" err="1"/>
              <a:t>perapihan</a:t>
            </a:r>
            <a:r>
              <a:rPr lang="id-ID" sz="2800" dirty="0"/>
              <a:t> opsional.</a:t>
            </a:r>
          </a:p>
        </p:txBody>
      </p:sp>
    </p:spTree>
    <p:extLst>
      <p:ext uri="{BB962C8B-B14F-4D97-AF65-F5344CB8AC3E}">
        <p14:creationId xmlns:p14="http://schemas.microsoft.com/office/powerpoint/2010/main" val="413197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483" y="654731"/>
            <a:ext cx="9101138" cy="96996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Membuat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sampe</a:t>
            </a:r>
            <a:r>
              <a:rPr lang="en-US" sz="2400" b="1" dirty="0">
                <a:solidFill>
                  <a:schemeClr val="bg1"/>
                </a:solidFill>
              </a:rPr>
              <a:t> TEST case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9D0E4-05F3-AF87-7C51-8018F9211022}"/>
              </a:ext>
            </a:extLst>
          </p:cNvPr>
          <p:cNvSpPr txBox="1"/>
          <p:nvPr/>
        </p:nvSpPr>
        <p:spPr>
          <a:xfrm>
            <a:off x="1792059" y="3127855"/>
            <a:ext cx="9466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import </a:t>
            </a:r>
            <a:r>
              <a:rPr lang="en-US" sz="2400" dirty="0" err="1"/>
              <a:t>unittest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class </a:t>
            </a:r>
            <a:r>
              <a:rPr lang="en-US" sz="2400" dirty="0" err="1"/>
              <a:t>DefaultWidgetSizeTestCase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 </a:t>
            </a:r>
          </a:p>
          <a:p>
            <a:pPr>
              <a:buNone/>
            </a:pPr>
            <a:r>
              <a:rPr lang="en-US" sz="2400" dirty="0"/>
              <a:t>		def </a:t>
            </a:r>
            <a:r>
              <a:rPr lang="en-US" sz="2400" dirty="0" err="1"/>
              <a:t>runTest</a:t>
            </a:r>
            <a:r>
              <a:rPr lang="en-US" sz="2400" dirty="0"/>
              <a:t>(self): </a:t>
            </a:r>
          </a:p>
          <a:p>
            <a:pPr>
              <a:buNone/>
            </a:pPr>
            <a:r>
              <a:rPr lang="en-US" sz="2400" dirty="0"/>
              <a:t>			widget = Widget("The widget") </a:t>
            </a:r>
          </a:p>
          <a:p>
            <a:pPr>
              <a:buNone/>
            </a:pPr>
            <a:r>
              <a:rPr lang="en-US" sz="2400" dirty="0"/>
              <a:t>			assert </a:t>
            </a:r>
            <a:r>
              <a:rPr lang="en-US" sz="2400" dirty="0" err="1"/>
              <a:t>widget.size</a:t>
            </a:r>
            <a:r>
              <a:rPr lang="en-US" sz="2400" dirty="0"/>
              <a:t>() == (50,50), 'incorrect default size'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27906-C72D-6616-F7C2-27D78049B9CF}"/>
              </a:ext>
            </a:extLst>
          </p:cNvPr>
          <p:cNvSpPr txBox="1"/>
          <p:nvPr/>
        </p:nvSpPr>
        <p:spPr>
          <a:xfrm>
            <a:off x="1792059" y="1521961"/>
            <a:ext cx="8739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err="1"/>
              <a:t>Subclass</a:t>
            </a:r>
            <a:r>
              <a:rPr lang="id-ID" sz="2800" dirty="0"/>
              <a:t> </a:t>
            </a:r>
            <a:r>
              <a:rPr lang="id-ID" sz="2800" dirty="0" err="1"/>
              <a:t>sample</a:t>
            </a:r>
            <a:r>
              <a:rPr lang="id-ID" sz="2800" dirty="0"/>
              <a:t> </a:t>
            </a:r>
            <a:r>
              <a:rPr lang="id-ID" sz="2800" dirty="0" err="1"/>
              <a:t>test</a:t>
            </a:r>
            <a:r>
              <a:rPr lang="id-ID" sz="2800" dirty="0"/>
              <a:t> </a:t>
            </a:r>
            <a:r>
              <a:rPr lang="id-ID" sz="2800" dirty="0" err="1"/>
              <a:t>case</a:t>
            </a:r>
            <a:r>
              <a:rPr lang="id-ID" sz="2800" dirty="0"/>
              <a:t> yang paling sederhana hanya akan mengganti metode </a:t>
            </a:r>
            <a:r>
              <a:rPr lang="id-ID" sz="2800" dirty="0" err="1"/>
              <a:t>runTest</a:t>
            </a:r>
            <a:r>
              <a:rPr lang="id-ID" sz="2800" dirty="0"/>
              <a:t> untuk melakukan kode pengujian tertentu:</a:t>
            </a:r>
          </a:p>
          <a:p>
            <a:endParaRPr lang="id-ID" sz="2800" dirty="0"/>
          </a:p>
          <a:p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6566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A66A8-F7F8-C287-3D45-73312DCADE0D}"/>
              </a:ext>
            </a:extLst>
          </p:cNvPr>
          <p:cNvSpPr txBox="1"/>
          <p:nvPr/>
        </p:nvSpPr>
        <p:spPr>
          <a:xfrm>
            <a:off x="2090057" y="726621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Perhatikan bahwa untuk menguji sesuatu, kita cukup menggunakan pernyataan '</a:t>
            </a:r>
            <a:r>
              <a:rPr lang="id-ID" sz="3200" dirty="0" err="1"/>
              <a:t>assert</a:t>
            </a:r>
            <a:r>
              <a:rPr lang="id-ID" sz="3200" dirty="0"/>
              <a:t>' bawaan </a:t>
            </a:r>
            <a:r>
              <a:rPr lang="id-ID" sz="3200" dirty="0" err="1"/>
              <a:t>Python</a:t>
            </a:r>
            <a:r>
              <a:rPr lang="id-ID" sz="3200" dirty="0"/>
              <a:t>. Jika pernyataan gagal saat kasus pengujian dijalankan, </a:t>
            </a:r>
            <a:r>
              <a:rPr lang="id-ID" sz="3200" dirty="0" err="1"/>
              <a:t>AssertionError</a:t>
            </a:r>
            <a:r>
              <a:rPr lang="id-ID" sz="3200" dirty="0"/>
              <a:t> akan dimunculkan, dan </a:t>
            </a:r>
            <a:r>
              <a:rPr lang="id-ID" sz="3200" dirty="0" err="1"/>
              <a:t>framework</a:t>
            </a:r>
            <a:r>
              <a:rPr lang="id-ID" sz="3200" dirty="0"/>
              <a:t> pengujian akan mengidentifikasi kasus pengujian sebagai ‘ERROR'. Pengecualian lain yang tidak muncul dari pemeriksaan '</a:t>
            </a:r>
            <a:r>
              <a:rPr lang="id-ID" sz="3200" dirty="0" err="1"/>
              <a:t>assert</a:t>
            </a:r>
            <a:r>
              <a:rPr lang="id-ID" sz="3200" dirty="0"/>
              <a:t>' secara eksplisit diidentifikasi oleh kerangka pengujian sebagai 'kesalahan'.</a:t>
            </a:r>
          </a:p>
        </p:txBody>
      </p:sp>
    </p:spTree>
    <p:extLst>
      <p:ext uri="{BB962C8B-B14F-4D97-AF65-F5344CB8AC3E}">
        <p14:creationId xmlns:p14="http://schemas.microsoft.com/office/powerpoint/2010/main" val="1062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3DF5AD-DB1A-86C9-62B8-A8264D35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483" y="654731"/>
            <a:ext cx="9101138" cy="969962"/>
          </a:xfrm>
        </p:spPr>
        <p:txBody>
          <a:bodyPr>
            <a:normAutofit/>
          </a:bodyPr>
          <a:lstStyle/>
          <a:p>
            <a:r>
              <a:rPr lang="da-DK" sz="2400" b="1" dirty="0">
                <a:solidFill>
                  <a:schemeClr val="bg1"/>
                </a:solidFill>
              </a:rPr>
              <a:t>Menggunakan kembali kode pengaturan: membuat "Fixture"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8FD9E-1720-4F8F-0FEF-AD223D9C1914}"/>
              </a:ext>
            </a:extLst>
          </p:cNvPr>
          <p:cNvSpPr txBox="1"/>
          <p:nvPr/>
        </p:nvSpPr>
        <p:spPr>
          <a:xfrm>
            <a:off x="1975757" y="1722664"/>
            <a:ext cx="9037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Sekarang, TEST CASE seperti itu bisa banyak sekali, dan pengaturannya bisa berulang-ulang. Dalam kasus di atas, membuat '</a:t>
            </a:r>
            <a:r>
              <a:rPr lang="id-ID" sz="2800" dirty="0" err="1"/>
              <a:t>Widget</a:t>
            </a:r>
            <a:r>
              <a:rPr lang="id-ID" sz="2800" dirty="0"/>
              <a:t>' di masing-masing dari 100 </a:t>
            </a:r>
            <a:r>
              <a:rPr lang="id-ID" sz="2800" dirty="0" err="1"/>
              <a:t>test</a:t>
            </a:r>
            <a:r>
              <a:rPr lang="id-ID" sz="2800" dirty="0"/>
              <a:t> </a:t>
            </a:r>
            <a:r>
              <a:rPr lang="id-ID" sz="2800" dirty="0" err="1"/>
              <a:t>case</a:t>
            </a:r>
            <a:r>
              <a:rPr lang="id-ID" sz="2800" dirty="0"/>
              <a:t> </a:t>
            </a:r>
            <a:r>
              <a:rPr lang="id-ID" sz="2800" dirty="0" err="1"/>
              <a:t>subCLASS</a:t>
            </a:r>
            <a:r>
              <a:rPr lang="id-ID" sz="2800" dirty="0"/>
              <a:t> </a:t>
            </a:r>
            <a:r>
              <a:rPr lang="id-ID" sz="2800" dirty="0" err="1"/>
              <a:t>Widget</a:t>
            </a:r>
            <a:r>
              <a:rPr lang="id-ID" sz="2800" dirty="0"/>
              <a:t> akan berarti duplikasi yang tidak sedap dipandang.</a:t>
            </a:r>
          </a:p>
          <a:p>
            <a:pPr algn="just"/>
            <a:endParaRPr lang="id-ID" sz="2800" dirty="0"/>
          </a:p>
          <a:p>
            <a:pPr algn="just"/>
            <a:r>
              <a:rPr lang="id-ID" sz="2800" dirty="0"/>
              <a:t>Untungnya, kita dapat memperhitungkan kode penyiapan tersebut dengan menerapkan metode kait yang disebut set </a:t>
            </a:r>
            <a:r>
              <a:rPr lang="id-ID" sz="2800" dirty="0" err="1"/>
              <a:t>Up</a:t>
            </a:r>
            <a:r>
              <a:rPr lang="id-ID" sz="2800" dirty="0"/>
              <a:t>, yang akan dipanggil secara otomatis oleh </a:t>
            </a:r>
            <a:r>
              <a:rPr lang="id-ID" sz="2800" dirty="0" err="1"/>
              <a:t>framework</a:t>
            </a:r>
            <a:r>
              <a:rPr lang="id-ID" sz="2800" dirty="0"/>
              <a:t> pengujian saat kita menjalankan pengujian:</a:t>
            </a:r>
          </a:p>
        </p:txBody>
      </p:sp>
    </p:spTree>
    <p:extLst>
      <p:ext uri="{BB962C8B-B14F-4D97-AF65-F5344CB8AC3E}">
        <p14:creationId xmlns:p14="http://schemas.microsoft.com/office/powerpoint/2010/main" val="284438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3A5D02-7E76-B570-C5E3-A9E5B09BD8E0}"/>
              </a:ext>
            </a:extLst>
          </p:cNvPr>
          <p:cNvSpPr txBox="1"/>
          <p:nvPr/>
        </p:nvSpPr>
        <p:spPr>
          <a:xfrm>
            <a:off x="2237015" y="1012371"/>
            <a:ext cx="90868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import </a:t>
            </a:r>
            <a:r>
              <a:rPr lang="en-US" sz="2400" dirty="0" err="1"/>
              <a:t>unittest</a:t>
            </a:r>
            <a:r>
              <a:rPr lang="en-US" sz="2400" dirty="0"/>
              <a:t> class</a:t>
            </a:r>
          </a:p>
          <a:p>
            <a:pPr>
              <a:buNone/>
            </a:pPr>
            <a:r>
              <a:rPr lang="en-US" sz="2400" dirty="0" err="1"/>
              <a:t>SimpleWidgetTestCase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 </a:t>
            </a:r>
          </a:p>
          <a:p>
            <a:pPr>
              <a:buNone/>
            </a:pPr>
            <a:r>
              <a:rPr lang="en-US" sz="2400" dirty="0"/>
              <a:t>	def </a:t>
            </a:r>
            <a:r>
              <a:rPr lang="en-US" sz="2400" dirty="0" err="1"/>
              <a:t>setUp</a:t>
            </a:r>
            <a:r>
              <a:rPr lang="en-US" sz="2400" dirty="0"/>
              <a:t>(self): 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self.widget</a:t>
            </a:r>
            <a:r>
              <a:rPr lang="en-US" sz="2400" dirty="0"/>
              <a:t> = Widget("The widget") </a:t>
            </a:r>
          </a:p>
          <a:p>
            <a:pPr>
              <a:buNone/>
            </a:pPr>
            <a:r>
              <a:rPr lang="en-US" sz="2400" dirty="0"/>
              <a:t>class </a:t>
            </a:r>
            <a:r>
              <a:rPr lang="en-US" sz="2400" dirty="0" err="1"/>
              <a:t>DefaultWidgetSizeTestCase</a:t>
            </a:r>
            <a:r>
              <a:rPr lang="en-US" sz="2400" dirty="0"/>
              <a:t>(</a:t>
            </a:r>
            <a:r>
              <a:rPr lang="en-US" sz="2400" dirty="0" err="1"/>
              <a:t>SimpleWidgetTestCase</a:t>
            </a:r>
            <a:r>
              <a:rPr lang="en-US" sz="2400" dirty="0"/>
              <a:t>): </a:t>
            </a:r>
          </a:p>
          <a:p>
            <a:pPr>
              <a:buNone/>
            </a:pPr>
            <a:r>
              <a:rPr lang="en-US" sz="2400" dirty="0"/>
              <a:t>	def </a:t>
            </a:r>
            <a:r>
              <a:rPr lang="en-US" sz="2400" dirty="0" err="1"/>
              <a:t>runTest</a:t>
            </a:r>
            <a:r>
              <a:rPr lang="en-US" sz="2400" dirty="0"/>
              <a:t>(self): </a:t>
            </a:r>
          </a:p>
          <a:p>
            <a:pPr>
              <a:buNone/>
            </a:pPr>
            <a:r>
              <a:rPr lang="en-US" sz="2400" dirty="0"/>
              <a:t>		assert </a:t>
            </a:r>
            <a:r>
              <a:rPr lang="en-US" sz="2400" dirty="0" err="1"/>
              <a:t>self.widget.size</a:t>
            </a:r>
            <a:r>
              <a:rPr lang="en-US" sz="2400" dirty="0"/>
              <a:t>() == (50,50), 'incorrect default size' </a:t>
            </a:r>
          </a:p>
          <a:p>
            <a:pPr>
              <a:buNone/>
            </a:pPr>
            <a:r>
              <a:rPr lang="en-US" sz="2400" dirty="0"/>
              <a:t>class </a:t>
            </a:r>
            <a:r>
              <a:rPr lang="en-US" sz="2400" dirty="0" err="1"/>
              <a:t>WidgetResizeTestCase</a:t>
            </a:r>
            <a:r>
              <a:rPr lang="en-US" sz="2400" dirty="0"/>
              <a:t>(</a:t>
            </a:r>
            <a:r>
              <a:rPr lang="en-US" sz="2400" dirty="0" err="1"/>
              <a:t>SimpleWidgetTestCase</a:t>
            </a:r>
            <a:r>
              <a:rPr lang="en-US" sz="2400" dirty="0"/>
              <a:t>): </a:t>
            </a:r>
          </a:p>
          <a:p>
            <a:pPr>
              <a:buNone/>
            </a:pPr>
            <a:r>
              <a:rPr lang="en-US" sz="2400" dirty="0"/>
              <a:t>	def </a:t>
            </a:r>
            <a:r>
              <a:rPr lang="en-US" sz="2400" dirty="0" err="1"/>
              <a:t>runTest</a:t>
            </a:r>
            <a:r>
              <a:rPr lang="en-US" sz="2400" dirty="0"/>
              <a:t>(self): 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self.widget.resize</a:t>
            </a:r>
            <a:r>
              <a:rPr lang="en-US" sz="2400" dirty="0"/>
              <a:t>(100,150) </a:t>
            </a:r>
          </a:p>
          <a:p>
            <a:pPr>
              <a:buNone/>
            </a:pPr>
            <a:r>
              <a:rPr lang="en-US" sz="2400" dirty="0"/>
              <a:t>		assert </a:t>
            </a:r>
            <a:r>
              <a:rPr lang="en-US" sz="2400" dirty="0" err="1"/>
              <a:t>self.widget.size</a:t>
            </a:r>
            <a:r>
              <a:rPr lang="en-US" sz="2400" dirty="0"/>
              <a:t>() == (100,150), \ 'wrong size after 	resize'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7366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591AAF-1361-9AE1-8F5D-A5BF9C4E1E2B}"/>
              </a:ext>
            </a:extLst>
          </p:cNvPr>
          <p:cNvSpPr txBox="1"/>
          <p:nvPr/>
        </p:nvSpPr>
        <p:spPr>
          <a:xfrm>
            <a:off x="2296205" y="2947307"/>
            <a:ext cx="9054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r>
              <a:rPr lang="en-US" dirty="0"/>
              <a:t> class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SimpleWidgetTestCase</a:t>
            </a:r>
            <a:r>
              <a:rPr lang="en-US" dirty="0"/>
              <a:t>(</a:t>
            </a:r>
            <a:r>
              <a:rPr lang="en-US" dirty="0" err="1"/>
              <a:t>unittest.TestCase</a:t>
            </a:r>
            <a:r>
              <a:rPr lang="en-US" dirty="0"/>
              <a:t>): </a:t>
            </a:r>
          </a:p>
          <a:p>
            <a:pPr>
              <a:buNone/>
            </a:pPr>
            <a:r>
              <a:rPr lang="en-US" dirty="0"/>
              <a:t>	def </a:t>
            </a:r>
            <a:r>
              <a:rPr lang="en-US" dirty="0" err="1"/>
              <a:t>setUp</a:t>
            </a:r>
            <a:r>
              <a:rPr lang="en-US" dirty="0"/>
              <a:t>(self):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self.widget</a:t>
            </a:r>
            <a:r>
              <a:rPr lang="en-US" dirty="0"/>
              <a:t> = Widget("The widget") </a:t>
            </a:r>
          </a:p>
          <a:p>
            <a:pPr>
              <a:buNone/>
            </a:pPr>
            <a:r>
              <a:rPr lang="en-US" dirty="0"/>
              <a:t>	def </a:t>
            </a:r>
            <a:r>
              <a:rPr lang="en-US" dirty="0" err="1"/>
              <a:t>tearDown</a:t>
            </a:r>
            <a:r>
              <a:rPr lang="en-US" dirty="0"/>
              <a:t>(self):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self.widget.dispose</a:t>
            </a:r>
            <a:r>
              <a:rPr lang="en-US" dirty="0"/>
              <a:t>()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self.widget</a:t>
            </a:r>
            <a:r>
              <a:rPr lang="en-US" dirty="0"/>
              <a:t> = None </a:t>
            </a:r>
          </a:p>
          <a:p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732F8-53B5-A9AE-3695-550B3C430DDA}"/>
              </a:ext>
            </a:extLst>
          </p:cNvPr>
          <p:cNvSpPr txBox="1"/>
          <p:nvPr/>
        </p:nvSpPr>
        <p:spPr>
          <a:xfrm>
            <a:off x="2171700" y="419102"/>
            <a:ext cx="9712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Jika metode set </a:t>
            </a:r>
            <a:r>
              <a:rPr lang="id-ID" sz="2800" dirty="0" err="1"/>
              <a:t>Up</a:t>
            </a:r>
            <a:r>
              <a:rPr lang="id-ID" sz="2800" dirty="0"/>
              <a:t> menimbulkan pengecualian saat pengujian sedang berjalan, </a:t>
            </a:r>
            <a:r>
              <a:rPr lang="id-ID" sz="2800" dirty="0" err="1"/>
              <a:t>framework</a:t>
            </a:r>
            <a:r>
              <a:rPr lang="id-ID" sz="2800" dirty="0"/>
              <a:t> akan menganggap pengujian tersebut mengalami </a:t>
            </a:r>
            <a:r>
              <a:rPr lang="id-ID" sz="2800" dirty="0" err="1"/>
              <a:t>error</a:t>
            </a:r>
            <a:r>
              <a:rPr lang="id-ID" sz="2800" dirty="0"/>
              <a:t>, dan metode </a:t>
            </a:r>
            <a:r>
              <a:rPr lang="id-ID" sz="2800" dirty="0" err="1"/>
              <a:t>runTest</a:t>
            </a:r>
            <a:r>
              <a:rPr lang="id-ID" sz="2800" dirty="0"/>
              <a:t> tidak akan dijalankan.</a:t>
            </a:r>
            <a:r>
              <a:rPr lang="en-US" sz="2800" dirty="0"/>
              <a:t> </a:t>
            </a:r>
            <a:r>
              <a:rPr lang="id-ID" sz="2800" dirty="0"/>
              <a:t>Demikian</a:t>
            </a:r>
            <a:r>
              <a:rPr lang="en-US" sz="2800" dirty="0"/>
              <a:t> </a:t>
            </a:r>
            <a:r>
              <a:rPr lang="id-ID" sz="2800" dirty="0"/>
              <a:t>pula, kami dapat menyediakan metode </a:t>
            </a:r>
            <a:r>
              <a:rPr lang="id-ID" sz="2800" dirty="0" err="1"/>
              <a:t>tearDown</a:t>
            </a:r>
            <a:r>
              <a:rPr lang="id-ID" sz="2800" dirty="0"/>
              <a:t> yang membereskan setelah metode </a:t>
            </a:r>
            <a:r>
              <a:rPr lang="id-ID" sz="2800" dirty="0" err="1"/>
              <a:t>runTest</a:t>
            </a:r>
            <a:r>
              <a:rPr lang="id-ID" sz="2800" dirty="0"/>
              <a:t> dijalankan: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CE3ED-E31F-4EE1-30F9-2AF1829A39D3}"/>
              </a:ext>
            </a:extLst>
          </p:cNvPr>
          <p:cNvSpPr txBox="1"/>
          <p:nvPr/>
        </p:nvSpPr>
        <p:spPr>
          <a:xfrm>
            <a:off x="2171700" y="4874079"/>
            <a:ext cx="97124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Jika </a:t>
            </a:r>
            <a:r>
              <a:rPr lang="id-ID" sz="2800" dirty="0" err="1"/>
              <a:t>setUp</a:t>
            </a:r>
            <a:r>
              <a:rPr lang="id-ID" sz="2800" dirty="0"/>
              <a:t> berhasil, metode </a:t>
            </a:r>
            <a:r>
              <a:rPr lang="id-ID" sz="2800" dirty="0" err="1"/>
              <a:t>tearDown</a:t>
            </a:r>
            <a:r>
              <a:rPr lang="id-ID" sz="2800" dirty="0"/>
              <a:t> akan dijalankan terlepas dari apakah </a:t>
            </a:r>
            <a:r>
              <a:rPr lang="id-ID" sz="2800" dirty="0" err="1"/>
              <a:t>runTest</a:t>
            </a:r>
            <a:r>
              <a:rPr lang="id-ID" sz="2800" dirty="0"/>
              <a:t> berhasil atau tidak.</a:t>
            </a:r>
          </a:p>
          <a:p>
            <a:r>
              <a:rPr lang="id-ID" sz="2800" dirty="0"/>
              <a:t>Lingkungan kerja untuk TESTING CODE tersebut disebut sebagai perlengkapan.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7767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Sirkuit</Template>
  <TotalTime>171</TotalTime>
  <Words>1299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Tw Cen MT</vt:lpstr>
      <vt:lpstr>Circuit</vt:lpstr>
      <vt:lpstr>White box dan unit test dengan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• http://pyunit.sourceforge.net/ • http://pyunit.sourceforge.net/pyunit.html • http://www.junit.org/ </vt:lpstr>
      <vt:lpstr>Apa itu CI/CD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dan unit test dengan python</dc:title>
  <dc:creator>Yugo Aji Pamungkas</dc:creator>
  <cp:lastModifiedBy>Yugo Aji Pamungkas</cp:lastModifiedBy>
  <cp:revision>1</cp:revision>
  <dcterms:created xsi:type="dcterms:W3CDTF">2023-10-29T13:25:38Z</dcterms:created>
  <dcterms:modified xsi:type="dcterms:W3CDTF">2023-10-30T12:28:28Z</dcterms:modified>
</cp:coreProperties>
</file>