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313" r:id="rId34"/>
    <p:sldId id="314" r:id="rId35"/>
    <p:sldId id="315" r:id="rId36"/>
    <p:sldId id="286" r:id="rId37"/>
    <p:sldId id="285" r:id="rId38"/>
    <p:sldId id="312" r:id="rId39"/>
    <p:sldId id="289" r:id="rId40"/>
    <p:sldId id="290" r:id="rId41"/>
    <p:sldId id="291" r:id="rId42"/>
    <p:sldId id="307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76" r:id="rId52"/>
    <p:sldId id="278" r:id="rId53"/>
    <p:sldId id="303" r:id="rId54"/>
    <p:sldId id="305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ещё стоит добавить про аксиоматику компараторов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it.ly/3NpcO2v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3"/>
              </a:rPr>
              <a:t>@the_real_yugr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A(100, 2) &lt; A(200, 1) &amp;&amp; A(200, 1) &lt; A(100,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A &amp;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&amp;a[std::size(a)]);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&amp;a[std::size(a)],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*a &lt; *b;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[](A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(predicate(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A(true, 1, 2) &lt; A(true, 2, 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A(true, 2, 1) &lt; A(false,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A(true, 1, 2) &lt; A(false,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special;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x,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operator&lt;(A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(special &amp;&amp;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x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y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1338943" y="1858282"/>
            <a:ext cx="8229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special;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x,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operator&lt;(A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(special !=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special &lt;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(special &amp;&amp;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x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y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6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comp = [](Object a, Object b)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 &amp;&amp;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(-</a:t>
            </a:r>
            <a:r>
              <a:rPr lang="en-US" dirty="0"/>
              <a:t>D_LIBCPP_ENABLE_DEBUG_MODE)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4569</Words>
  <Application>Microsoft Office PowerPoint</Application>
  <PresentationFormat>Widescreen</PresentationFormat>
  <Paragraphs>535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128</cp:revision>
  <dcterms:created xsi:type="dcterms:W3CDTF">2023-04-09T09:43:52Z</dcterms:created>
  <dcterms:modified xsi:type="dcterms:W3CDTF">2023-05-07T06:06:44Z</dcterms:modified>
</cp:coreProperties>
</file>