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309" r:id="rId23"/>
    <p:sldId id="274" r:id="rId24"/>
    <p:sldId id="275" r:id="rId25"/>
    <p:sldId id="302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313" r:id="rId34"/>
    <p:sldId id="314" r:id="rId35"/>
    <p:sldId id="315" r:id="rId36"/>
    <p:sldId id="286" r:id="rId37"/>
    <p:sldId id="285" r:id="rId38"/>
    <p:sldId id="312" r:id="rId39"/>
    <p:sldId id="289" r:id="rId40"/>
    <p:sldId id="290" r:id="rId41"/>
    <p:sldId id="291" r:id="rId42"/>
    <p:sldId id="307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276" r:id="rId52"/>
    <p:sldId id="278" r:id="rId53"/>
    <p:sldId id="303" r:id="rId54"/>
    <p:sldId id="305" r:id="rId55"/>
    <p:sldId id="30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ещё стоит добавить про аксиоматику компараторов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Рандомизация также помогает находить больше ошибок в компараторах за счёт расширения покрытия тестируемых элементов.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it.ly/3NpcO2v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_Compare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6916A-7147-4B34-B109-1CB7EEA28391}"/>
              </a:ext>
            </a:extLst>
          </p:cNvPr>
          <p:cNvSpPr/>
          <p:nvPr/>
        </p:nvSpPr>
        <p:spPr>
          <a:xfrm>
            <a:off x="1213436" y="3151109"/>
            <a:ext cx="6297706" cy="85997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транзитивность эквивалентности)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ЧУМ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operator&lt;=&gt;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std::not2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(..., ...,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В случае </a:t>
            </a:r>
            <a:r>
              <a:rPr lang="en-US" dirty="0"/>
              <a:t>std::map </a:t>
            </a:r>
            <a:r>
              <a:rPr lang="ru-RU" dirty="0"/>
              <a:t>сделать классс-обёртку над </a:t>
            </a:r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7" y="224245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r>
              <a:rPr lang="en-US" dirty="0"/>
              <a:t> </a:t>
            </a:r>
            <a:r>
              <a:rPr lang="ru-RU" dirty="0"/>
              <a:t>если оба операнда нулевые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892427"/>
            <a:ext cx="6596743" cy="257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17C6-D01F-4315-BE03-49586B6D82A7}"/>
              </a:ext>
            </a:extLst>
          </p:cNvPr>
          <p:cNvSpPr txBox="1"/>
          <p:nvPr/>
        </p:nvSpPr>
        <p:spPr>
          <a:xfrm>
            <a:off x="870857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045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498-8028-4E15-8383-9AF8BE9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396"/>
            <a:ext cx="4811486" cy="4351338"/>
          </a:xfrm>
        </p:spPr>
        <p:txBody>
          <a:bodyPr/>
          <a:lstStyle/>
          <a:p>
            <a:r>
              <a:rPr lang="ru-RU" dirty="0"/>
              <a:t>Нарушена транзитивность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GCC Bugzilla #68988</a:t>
            </a:r>
            <a:endParaRPr lang="ru-RU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5812972" y="1847396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A25-0B2C-4EF5-B639-CEEB6BC70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6" y="4452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4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1338943" y="1858282"/>
            <a:ext cx="8229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6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0.5 *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(0.5 *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Функторы-предикаты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Расчёт на 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отладочной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(-</a:t>
            </a:r>
            <a:r>
              <a:rPr lang="en-US" dirty="0"/>
              <a:t>D_LIBCPP_ENABLE_DEBUG_MODE) </a:t>
            </a:r>
            <a:r>
              <a:rPr lang="ru-RU" dirty="0"/>
              <a:t>с помощью рандомизации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4571</Words>
  <Application>Microsoft Office PowerPoint</Application>
  <PresentationFormat>Widescreen</PresentationFormat>
  <Paragraphs>534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</vt:lpstr>
      <vt:lpstr>Частые ошибки: неправильный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Частые ошибки: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144</cp:revision>
  <dcterms:created xsi:type="dcterms:W3CDTF">2023-04-09T09:43:52Z</dcterms:created>
  <dcterms:modified xsi:type="dcterms:W3CDTF">2023-05-14T09:31:20Z</dcterms:modified>
</cp:coreProperties>
</file>