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300" r:id="rId3"/>
    <p:sldId id="301" r:id="rId4"/>
    <p:sldId id="302" r:id="rId5"/>
    <p:sldId id="314" r:id="rId6"/>
    <p:sldId id="303" r:id="rId7"/>
    <p:sldId id="304" r:id="rId8"/>
    <p:sldId id="305" r:id="rId9"/>
    <p:sldId id="309" r:id="rId10"/>
    <p:sldId id="332" r:id="rId11"/>
    <p:sldId id="310" r:id="rId12"/>
    <p:sldId id="311" r:id="rId13"/>
    <p:sldId id="312" r:id="rId14"/>
    <p:sldId id="331" r:id="rId15"/>
    <p:sldId id="313" r:id="rId16"/>
    <p:sldId id="315" r:id="rId17"/>
    <p:sldId id="333" r:id="rId18"/>
    <p:sldId id="316" r:id="rId19"/>
    <p:sldId id="317" r:id="rId20"/>
    <p:sldId id="318" r:id="rId21"/>
    <p:sldId id="321" r:id="rId22"/>
    <p:sldId id="322" r:id="rId23"/>
    <p:sldId id="334" r:id="rId24"/>
    <p:sldId id="320" r:id="rId25"/>
    <p:sldId id="335" r:id="rId26"/>
    <p:sldId id="323" r:id="rId27"/>
    <p:sldId id="336" r:id="rId28"/>
    <p:sldId id="324" r:id="rId29"/>
    <p:sldId id="326" r:id="rId30"/>
    <p:sldId id="327" r:id="rId31"/>
    <p:sldId id="328" r:id="rId32"/>
    <p:sldId id="330" r:id="rId33"/>
    <p:sldId id="338" r:id="rId34"/>
    <p:sldId id="319" r:id="rId35"/>
    <p:sldId id="299" r:id="rId36"/>
    <p:sldId id="337"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40040781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a:t>
            </a:r>
            <a:r>
              <a:rPr lang="en-US" dirty="0"/>
              <a:t>“</a:t>
            </a:r>
            <a:r>
              <a:rPr lang="ru-RU" dirty="0"/>
              <a:t>разрешение имён</a:t>
            </a:r>
            <a:r>
              <a:rPr lang="en-US" dirty="0"/>
              <a:t>”</a:t>
            </a:r>
            <a:r>
              <a:rPr lang="ru-RU" dirty="0"/>
              <a:t>.</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917033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a:t>
            </a:r>
            <a:r>
              <a:rPr lang="en-US" dirty="0"/>
              <a:t>DLL – </a:t>
            </a:r>
            <a:r>
              <a:rPr lang="ru-RU" dirty="0"/>
              <a:t>связыванию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3391911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a:p>
            <a:endParaRPr lang="en-US" dirty="0"/>
          </a:p>
          <a:p>
            <a:r>
              <a:rPr lang="ru-RU" dirty="0"/>
              <a:t>Задача загрузчика ОС заключается в связывании (биндинге) этих символов друг с другом с помощью специальной таблицы диспетчеризации, о которой мы поговорим ниже.</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454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37992688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2/4/2024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2/4/2024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2/4/2024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2/4/2024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/36</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2/4/2024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2/4/2024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2/4/2024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2/4/2024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2/4/2024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2/4/2024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2/4/2024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2/4/2024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01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2800"/>
            <a:ext cx="625120" cy="1027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5599CDFD-1589-4431-835C-9F254802E1F6}"/>
              </a:ext>
            </a:extLst>
          </p:cNvPr>
          <p:cNvSpPr/>
          <p:nvPr/>
        </p:nvSpPr>
        <p:spPr>
          <a:xfrm>
            <a:off x="2665589" y="3594114"/>
            <a:ext cx="2375908" cy="2133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98477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5037765" y="3594114"/>
            <a:ext cx="2482853" cy="2133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072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6191CD3-49E8-4F70-90EF-8EEA4889F731}"/>
              </a:ext>
            </a:extLst>
          </p:cNvPr>
          <p:cNvSpPr/>
          <p:nvPr/>
        </p:nvSpPr>
        <p:spPr>
          <a:xfrm>
            <a:off x="7638950" y="3594114"/>
            <a:ext cx="2491419" cy="2133600"/>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0845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(lazy loading)</a:t>
            </a:r>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p:txBody>
          <a:bodyPr>
            <a:normAutofit lnSpcReduction="10000"/>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r>
              <a:rPr lang="ru-RU" dirty="0"/>
              <a:t>Решение для </a:t>
            </a:r>
            <a:r>
              <a:rPr lang="en-US" dirty="0"/>
              <a:t>Windows: preferred load address (</a:t>
            </a:r>
            <a:r>
              <a:rPr lang="ru-RU" dirty="0"/>
              <a:t>параметр </a:t>
            </a:r>
            <a:r>
              <a:rPr lang="en-US" dirty="0"/>
              <a:t>/BASE)</a:t>
            </a:r>
          </a:p>
          <a:p>
            <a:r>
              <a:rPr lang="ru-RU" dirty="0"/>
              <a:t>Решение для </a:t>
            </a:r>
            <a:r>
              <a:rPr lang="en-US" dirty="0"/>
              <a:t>Linux: </a:t>
            </a:r>
            <a:r>
              <a:rPr lang="en-US" dirty="0" err="1"/>
              <a:t>Prelink</a:t>
            </a:r>
            <a:r>
              <a:rPr lang="en-US" dirty="0"/>
              <a:t> tool</a:t>
            </a:r>
            <a:endParaRPr lang="ru-RU" dirty="0"/>
          </a:p>
          <a:p>
            <a:pPr lvl="1"/>
            <a:r>
              <a:rPr lang="ru-RU" dirty="0"/>
              <a:t>Сканирует все установленные программы и библиотеки</a:t>
            </a:r>
            <a:endParaRPr lang="en-US" dirty="0"/>
          </a:p>
          <a:p>
            <a:pPr lvl="1"/>
            <a:r>
              <a:rPr lang="ru-RU" dirty="0"/>
              <a:t>Статически распределяет адресное пространство между всеми модулями</a:t>
            </a:r>
          </a:p>
          <a:p>
            <a:pPr lvl="1"/>
            <a:r>
              <a:rPr lang="ru-RU" dirty="0"/>
              <a:t>Записывает адреса загрузки в специальные секции </a:t>
            </a:r>
            <a:r>
              <a:rPr lang="en-US" dirty="0"/>
              <a:t>DLL</a:t>
            </a:r>
          </a:p>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p:txBody>
      </p:sp>
    </p:spTree>
    <p:extLst>
      <p:ext uri="{BB962C8B-B14F-4D97-AF65-F5344CB8AC3E}">
        <p14:creationId xmlns:p14="http://schemas.microsoft.com/office/powerpoint/2010/main" val="32166989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r>
              <a:rPr lang="ru-RU" dirty="0"/>
              <a:t>Более быстрые вызовы, но более медленная загрузка</a:t>
            </a:r>
            <a:r>
              <a:rPr lang="en-US" dirty="0"/>
              <a:t> </a:t>
            </a:r>
            <a:r>
              <a:rPr lang="ru-RU" dirty="0"/>
              <a:t>библиотеки</a:t>
            </a:r>
          </a:p>
          <a:p>
            <a:pPr lvl="1"/>
            <a:r>
              <a:rPr lang="ru-RU" dirty="0"/>
              <a:t>Адреса всех функций должны быть разрешены на старте программы</a:t>
            </a:r>
            <a:endParaRPr lang="en-US" dirty="0"/>
          </a:p>
        </p:txBody>
      </p:sp>
    </p:spTree>
    <p:extLst>
      <p:ext uri="{BB962C8B-B14F-4D97-AF65-F5344CB8AC3E}">
        <p14:creationId xmlns:p14="http://schemas.microsoft.com/office/powerpoint/2010/main" val="225035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a:t>
            </a:r>
            <a:r>
              <a:rPr lang="en-US" dirty="0"/>
              <a:t>Linux </a:t>
            </a:r>
            <a:r>
              <a:rPr lang="ru-RU" dirty="0"/>
              <a:t>и </a:t>
            </a:r>
            <a:r>
              <a:rPr lang="en-US" dirty="0"/>
              <a:t>Windows</a:t>
            </a:r>
          </a:p>
          <a:p>
            <a:r>
              <a:rPr lang="ru-RU" dirty="0"/>
              <a:t>Ускорение работы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 –</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Обсудить зачем нужны таблицы диспетчеризации</a:t>
            </a:r>
            <a:endParaRPr lang="en-US" dirty="0"/>
          </a:p>
          <a:p>
            <a:r>
              <a:rPr lang="ru-RU" dirty="0"/>
              <a:t>Подкрепить цифрами перфоманс</a:t>
            </a:r>
          </a:p>
          <a:p>
            <a:r>
              <a:rPr lang="en-US" dirty="0"/>
              <a:t>DLL versioning, </a:t>
            </a:r>
            <a:r>
              <a:rPr lang="en-US" dirty="0" err="1"/>
              <a:t>symver</a:t>
            </a:r>
            <a:r>
              <a:rPr lang="en-US" dirty="0"/>
              <a:t> (?)</a:t>
            </a:r>
          </a:p>
          <a:p>
            <a:r>
              <a:rPr lang="ru-RU" dirty="0"/>
              <a:t>Добавить ссылок</a:t>
            </a:r>
            <a:endParaRPr lang="en-US" dirty="0"/>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Динамические библиотеки</a:t>
            </a:r>
            <a:r>
              <a:rPr lang="en-US" dirty="0"/>
              <a:t> (DLL)</a:t>
            </a:r>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proj.obj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p>
          <a:p>
            <a:r>
              <a:rPr lang="ru-RU" dirty="0"/>
              <a:t>Поддержка более сложных сценариев работы (с помощью </a:t>
            </a:r>
            <a:r>
              <a:rPr lang="en-US" dirty="0"/>
              <a:t>run-time loading):</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a:p>
            <a:r>
              <a:rPr lang="ru-RU" dirty="0"/>
              <a:t>При запуске приложения загрузчик 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p:txBody>
      </p:sp>
    </p:spTree>
    <p:extLst>
      <p:ext uri="{BB962C8B-B14F-4D97-AF65-F5344CB8AC3E}">
        <p14:creationId xmlns:p14="http://schemas.microsoft.com/office/powerpoint/2010/main" val="271035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87830" y="3929742"/>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98206" y="3940628"/>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334001" y="394062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373086" y="4603410"/>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746172" y="4603410"/>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sp>
        <p:nvSpPr>
          <p:cNvPr id="13" name="Content Placeholder 2">
            <a:extLst>
              <a:ext uri="{FF2B5EF4-FFF2-40B4-BE49-F238E27FC236}">
                <a16:creationId xmlns:a16="http://schemas.microsoft.com/office/drawing/2014/main" id="{7F0DCD4D-C143-48E3-A797-8D71B8A6DF5B}"/>
              </a:ext>
            </a:extLst>
          </p:cNvPr>
          <p:cNvSpPr>
            <a:spLocks noGrp="1"/>
          </p:cNvSpPr>
          <p:nvPr>
            <p:ph idx="1"/>
          </p:nvPr>
        </p:nvSpPr>
        <p:spPr>
          <a:xfrm>
            <a:off x="838200" y="1564367"/>
            <a:ext cx="10515600" cy="4351338"/>
          </a:xfrm>
        </p:spPr>
        <p:txBody>
          <a:bodyPr/>
          <a:lstStyle/>
          <a:p>
            <a:r>
              <a:rPr lang="ru-RU" dirty="0"/>
              <a:t>Загрузка осуществляется загрузчиком</a:t>
            </a:r>
            <a:r>
              <a:rPr lang="en-US" dirty="0"/>
              <a:t> </a:t>
            </a:r>
            <a:r>
              <a:rPr lang="ru-RU" dirty="0"/>
              <a:t>динамических библиотек</a:t>
            </a:r>
            <a:r>
              <a:rPr lang="en-US" dirty="0"/>
              <a:t> (loader)</a:t>
            </a:r>
          </a:p>
          <a:p>
            <a:pPr lvl="1"/>
            <a:r>
              <a:rPr lang="en-US" dirty="0"/>
              <a:t>/lib64/ld-linux-x86-64.so.2 </a:t>
            </a:r>
            <a:r>
              <a:rPr lang="ru-RU" dirty="0"/>
              <a:t>на </a:t>
            </a:r>
            <a:r>
              <a:rPr lang="en-US" dirty="0"/>
              <a:t>Linux</a:t>
            </a:r>
            <a:endParaRPr lang="ru-RU" dirty="0"/>
          </a:p>
          <a:p>
            <a:r>
              <a:rPr lang="ru-RU" dirty="0"/>
              <a:t>Состоит из нескольких этапов</a:t>
            </a:r>
            <a:endParaRPr lang="en-US" dirty="0"/>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355922" y="4602800"/>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130369" y="4045361"/>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943751" y="3940018"/>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355922" y="4602799"/>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965672" y="4602799"/>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0322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10986</TotalTime>
  <Words>3868</Words>
  <Application>Microsoft Office PowerPoint</Application>
  <PresentationFormat>Widescreen</PresentationFormat>
  <Paragraphs>441</Paragraphs>
  <Slides>36</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Динамические библиотеки (DLL)</vt:lpstr>
      <vt:lpstr>Использование динамических библиотек</vt:lpstr>
      <vt:lpstr>Преимущества DLL</vt:lpstr>
      <vt:lpstr>Недостатки DLL</vt:lpstr>
      <vt:lpstr>Общие принципы работы DLL</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Ускорение загрузки DLL: отложенная загрузка (lazy loading)</vt:lpstr>
      <vt:lpstr>Implib.so</vt:lpstr>
      <vt:lpstr>Накладные расходы при использовании DLL</vt:lpstr>
      <vt:lpstr>Ускорение загрузки DLL: prelinking</vt:lpstr>
      <vt:lpstr>Накладные расходы при использовании DLL</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 отключение перехвата функций</vt:lpstr>
      <vt:lpstr>Ускорение работы DLL –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397</cp:revision>
  <dcterms:created xsi:type="dcterms:W3CDTF">2023-04-09T09:43:52Z</dcterms:created>
  <dcterms:modified xsi:type="dcterms:W3CDTF">2024-02-04T16:21:45Z</dcterms:modified>
</cp:coreProperties>
</file>