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309" r:id="rId21"/>
    <p:sldId id="274" r:id="rId22"/>
    <p:sldId id="275" r:id="rId23"/>
    <p:sldId id="302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313" r:id="rId32"/>
    <p:sldId id="314" r:id="rId33"/>
    <p:sldId id="286" r:id="rId34"/>
    <p:sldId id="316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71" r:id="rId50"/>
    <p:sldId id="272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несколько слов про </a:t>
            </a:r>
            <a:r>
              <a:rPr lang="en-US" dirty="0"/>
              <a:t>C++20.</a:t>
            </a:r>
          </a:p>
          <a:p>
            <a:endParaRPr lang="en-US" dirty="0"/>
          </a:p>
          <a:p>
            <a:r>
              <a:rPr lang="ru-RU" dirty="0"/>
              <a:t>В нём ввели новый тип оператора сравнения, который в отличие от обычного </a:t>
            </a:r>
            <a:r>
              <a:rPr lang="en-US" dirty="0"/>
              <a:t>operator&lt; </a:t>
            </a:r>
            <a:r>
              <a:rPr lang="ru-RU" dirty="0"/>
              <a:t>может возвращать значение одного из трёх типов (т.н. </a:t>
            </a:r>
            <a:r>
              <a:rPr lang="en-US" dirty="0"/>
              <a:t>comparison categories).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быстрого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выбор категории накладывает ограничения на реализацию соответствующего класса.</a:t>
            </a:r>
          </a:p>
          <a:p>
            <a:endParaRPr lang="ru-RU" dirty="0"/>
          </a:p>
          <a:p>
            <a:r>
              <a:rPr lang="ru-RU" dirty="0"/>
              <a:t>Например если </a:t>
            </a:r>
            <a:r>
              <a:rPr lang="en-US" dirty="0"/>
              <a:t>&lt;=&gt;</a:t>
            </a:r>
            <a:r>
              <a:rPr lang="ru-RU" dirty="0"/>
              <a:t> возвращает </a:t>
            </a:r>
            <a:r>
              <a:rPr lang="en-US" dirty="0" err="1"/>
              <a:t>weak_ordering</a:t>
            </a:r>
            <a:r>
              <a:rPr lang="en-US" dirty="0"/>
              <a:t>, </a:t>
            </a:r>
            <a:r>
              <a:rPr lang="ru-RU" dirty="0"/>
              <a:t>то класс обязан удовлетворять 4 рассмотренным нами аксиомам.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К сожалению эти категории на данный момент не имеют прямой связи с рассмотренными нами понятиями.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3NpcO2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39246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u="sng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u="sng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Нарушена иррефлексивность и антисимметричность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EF218-A98E-4A87-AC8E-77B4C9A68D8A}"/>
              </a:ext>
            </a:extLst>
          </p:cNvPr>
          <p:cNvCxnSpPr/>
          <p:nvPr/>
        </p:nvCxnSpPr>
        <p:spPr>
          <a:xfrm>
            <a:off x="2547257" y="4180114"/>
            <a:ext cx="150222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6" y="2242457"/>
            <a:ext cx="31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Нарушена иррефлексивность и антисимметричность</a:t>
            </a:r>
            <a:r>
              <a:rPr lang="en-US" sz="2400" dirty="0"/>
              <a:t> </a:t>
            </a:r>
            <a:r>
              <a:rPr lang="ru-RU" sz="2400" dirty="0"/>
              <a:t>если оба операнда нулевые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459185" y="2900620"/>
            <a:ext cx="6498771" cy="25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/>
              <a:t>В </a:t>
            </a:r>
            <a:r>
              <a:rPr lang="en-US" sz="4000" dirty="0" err="1"/>
              <a:t>libstdc</a:t>
            </a:r>
            <a:r>
              <a:rPr lang="en-US" sz="4000" dirty="0"/>
              <a:t>++ </a:t>
            </a:r>
            <a:r>
              <a:rPr lang="ru-RU" sz="4000" dirty="0"/>
              <a:t>с помощью макроса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sz="4000" dirty="0"/>
              <a:t> </a:t>
            </a:r>
            <a:r>
              <a:rPr lang="ru-RU" sz="4000" dirty="0"/>
              <a:t>можно включить дополнительную проверку</a:t>
            </a:r>
            <a:r>
              <a:rPr lang="en-US" sz="4000" dirty="0"/>
              <a:t> </a:t>
            </a:r>
            <a:r>
              <a:rPr lang="ru-RU" sz="4000" dirty="0"/>
              <a:t>иррефлексивности</a:t>
            </a:r>
          </a:p>
          <a:p>
            <a:r>
              <a:rPr lang="ru-RU" sz="4000" dirty="0"/>
              <a:t>Она бы нашла ошибку из начала презентации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-D_LIBCPP_ENABLE_DEBUG_MODE</a:t>
            </a:r>
            <a:r>
              <a:rPr lang="en-US" dirty="0"/>
              <a:t> </a:t>
            </a:r>
            <a:r>
              <a:rPr lang="ru-RU" dirty="0"/>
              <a:t>можно включить проверку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377997"/>
            <a:ext cx="113307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457200" lvl="1" indent="0">
              <a:buNone/>
            </a:pP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bad.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bad.cc:14: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</a:t>
            </a:r>
            <a:r>
              <a:rPr lang="en-US" dirty="0"/>
              <a:t>comparison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4739</Words>
  <Application>Microsoft Office PowerPoint</Application>
  <PresentationFormat>Widescreen</PresentationFormat>
  <Paragraphs>553</Paragraphs>
  <Slides>55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(Body)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Spaceship-оператор и comparison categories</vt:lpstr>
      <vt:lpstr>Семантика comparison categories?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179</cp:revision>
  <dcterms:created xsi:type="dcterms:W3CDTF">2023-04-09T09:43:52Z</dcterms:created>
  <dcterms:modified xsi:type="dcterms:W3CDTF">2023-05-21T12:36:34Z</dcterms:modified>
</cp:coreProperties>
</file>