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00" r:id="rId3"/>
    <p:sldId id="301" r:id="rId4"/>
    <p:sldId id="302" r:id="rId5"/>
    <p:sldId id="339" r:id="rId6"/>
    <p:sldId id="303" r:id="rId7"/>
    <p:sldId id="304" r:id="rId8"/>
    <p:sldId id="314" r:id="rId9"/>
    <p:sldId id="305" r:id="rId10"/>
    <p:sldId id="340" r:id="rId11"/>
    <p:sldId id="309" r:id="rId12"/>
    <p:sldId id="341" r:id="rId13"/>
    <p:sldId id="310" r:id="rId14"/>
    <p:sldId id="311" r:id="rId15"/>
    <p:sldId id="312" r:id="rId16"/>
    <p:sldId id="342" r:id="rId17"/>
    <p:sldId id="313" r:id="rId18"/>
    <p:sldId id="315" r:id="rId19"/>
    <p:sldId id="343" r:id="rId20"/>
    <p:sldId id="316" r:id="rId21"/>
    <p:sldId id="317" r:id="rId22"/>
    <p:sldId id="318" r:id="rId23"/>
    <p:sldId id="321" r:id="rId24"/>
    <p:sldId id="322" r:id="rId25"/>
    <p:sldId id="334" r:id="rId26"/>
    <p:sldId id="320" r:id="rId27"/>
    <p:sldId id="348" r:id="rId28"/>
    <p:sldId id="335" r:id="rId29"/>
    <p:sldId id="344" r:id="rId30"/>
    <p:sldId id="323" r:id="rId31"/>
    <p:sldId id="345" r:id="rId32"/>
    <p:sldId id="351" r:id="rId33"/>
    <p:sldId id="336" r:id="rId34"/>
    <p:sldId id="324" r:id="rId35"/>
    <p:sldId id="326" r:id="rId36"/>
    <p:sldId id="327" r:id="rId37"/>
    <p:sldId id="347" r:id="rId38"/>
    <p:sldId id="328" r:id="rId39"/>
    <p:sldId id="330" r:id="rId40"/>
    <p:sldId id="338" r:id="rId41"/>
    <p:sldId id="319" r:id="rId42"/>
    <p:sldId id="299" r:id="rId43"/>
    <p:sldId id="337" r:id="rId44"/>
    <p:sldId id="349" r:id="rId45"/>
    <p:sldId id="350" r:id="rId46"/>
    <p:sldId id="3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38</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39</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2/14/2024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2/14/2024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2/14/2024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2/14/2024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/39</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2/14/2024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2/14/2024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2/14/2024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2/14/2024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2/14/2024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2/14/2024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2/14/2024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2/14/2024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ru-RU" dirty="0"/>
              <a:t>Загрузку программы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загрузчик</a:t>
            </a:r>
          </a:p>
          <a:p>
            <a:pPr lvl="1"/>
            <a:r>
              <a:rPr lang="ru-RU" dirty="0"/>
              <a:t>Грузит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a:t>
            </a:r>
            <a:r>
              <a:rPr lang="ru-RU"/>
              <a:t>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гибко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r>
              <a:rPr lang="en-US" dirty="0"/>
              <a:t> (</a:t>
            </a:r>
            <a:r>
              <a:rPr lang="en-US" dirty="0" err="1">
                <a:hlinkClick r:id="rId2"/>
              </a:rPr>
              <a:t>PythonNoSemanticInterpositionSpeedup</a:t>
            </a:r>
            <a:r>
              <a:rPr lang="en-US" dirty="0"/>
              <a:t>)</a:t>
            </a:r>
          </a:p>
          <a:p>
            <a:pPr lvl="1"/>
            <a:r>
              <a:rPr lang="ru-RU" dirty="0"/>
              <a:t>Использование </a:t>
            </a:r>
            <a:r>
              <a:rPr lang="en-US" dirty="0"/>
              <a:t>-</a:t>
            </a:r>
            <a:r>
              <a:rPr lang="en-US" dirty="0" err="1"/>
              <a:t>Bsymbolic</a:t>
            </a:r>
            <a:r>
              <a:rPr lang="en-US" dirty="0"/>
              <a:t>-functions </a:t>
            </a:r>
            <a:r>
              <a:rPr lang="ru-RU" dirty="0"/>
              <a:t>в </a:t>
            </a:r>
            <a:r>
              <a:rPr lang="en-US" dirty="0"/>
              <a:t>Clang </a:t>
            </a:r>
            <a:r>
              <a:rPr lang="ru-RU" dirty="0"/>
              <a:t>даёт до </a:t>
            </a:r>
            <a:r>
              <a:rPr lang="en-US" dirty="0"/>
              <a:t>10% </a:t>
            </a:r>
            <a:r>
              <a:rPr lang="ru-RU" dirty="0"/>
              <a:t>прироста производительности</a:t>
            </a:r>
            <a:endParaRPr lang="en-US" dirty="0"/>
          </a:p>
        </p:txBody>
      </p:sp>
    </p:spTree>
    <p:extLst>
      <p:ext uri="{BB962C8B-B14F-4D97-AF65-F5344CB8AC3E}">
        <p14:creationId xmlns:p14="http://schemas.microsoft.com/office/powerpoint/2010/main" val="3385942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Подкрепить цифрами перфоманс</a:t>
            </a:r>
          </a:p>
          <a:p>
            <a:r>
              <a:rPr lang="ru-RU" dirty="0"/>
              <a:t>Проблема отсутствующего </a:t>
            </a:r>
            <a:r>
              <a:rPr lang="en-US" dirty="0" err="1"/>
              <a:t>dllimport</a:t>
            </a:r>
            <a:endParaRPr lang="ru-RU" dirty="0"/>
          </a:p>
          <a:p>
            <a:r>
              <a:rPr lang="en-US" dirty="0"/>
              <a:t>--as-needed</a:t>
            </a:r>
          </a:p>
          <a:p>
            <a:r>
              <a:rPr lang="ru-RU" dirty="0"/>
              <a:t>Добавить ссылок</a:t>
            </a:r>
            <a:endParaRPr lang="en-US" dirty="0"/>
          </a:p>
          <a:p>
            <a:r>
              <a:rPr lang="en-US" dirty="0"/>
              <a:t>DLL versioning, </a:t>
            </a:r>
            <a:r>
              <a:rPr lang="en-US" dirty="0" err="1"/>
              <a:t>symver</a:t>
            </a:r>
            <a:r>
              <a:rPr lang="en-US" dirty="0"/>
              <a:t> (?)</a:t>
            </a:r>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-c -O2 ~/</a:t>
            </a:r>
            <a:r>
              <a:rPr lang="en-US" dirty="0" err="1"/>
              <a:t>InstCombining.i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-c -O2 ~/</a:t>
            </a:r>
            <a:r>
              <a:rPr lang="en-US" dirty="0" err="1"/>
              <a:t>InstCombining.i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~1.2G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proj.obj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12657</TotalTime>
  <Words>4564</Words>
  <Application>Microsoft Office PowerPoint</Application>
  <PresentationFormat>Widescreen</PresentationFormat>
  <Paragraphs>513</Paragraphs>
  <Slides>46</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lpstr>Проверка –O1</vt:lpstr>
      <vt:lpstr>Проверка –fno-plt</vt:lpstr>
      <vt:lpstr>Проверка –Bsymbolic-functions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461</cp:revision>
  <dcterms:created xsi:type="dcterms:W3CDTF">2023-04-09T09:43:52Z</dcterms:created>
  <dcterms:modified xsi:type="dcterms:W3CDTF">2024-02-14T20:29:23Z</dcterms:modified>
</cp:coreProperties>
</file>