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76" r:id="rId50"/>
    <p:sldId id="278" r:id="rId51"/>
    <p:sldId id="303" r:id="rId52"/>
    <p:sldId id="305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bugzilla/show_bug.cgi?id=68988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https://gcc.gnu.org/bugzilla/show_bug.cgi?id=68988</a:t>
            </a:r>
            <a:r>
              <a:rPr lang="en-US" dirty="0"/>
              <a:t> (https://bit.ly/3LprRq7)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4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bugzilla/show_bug.cgi?id=6898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</a:t>
            </a:r>
            <a:r>
              <a:rPr lang="en-US" dirty="0"/>
              <a:t>default</a:t>
            </a:r>
            <a:r>
              <a:rPr lang="ru-RU" dirty="0"/>
              <a:t>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</a:t>
            </a:r>
            <a:r>
              <a:rPr lang="en-US" dirty="0"/>
              <a:t>default</a:t>
            </a:r>
            <a:r>
              <a:rPr lang="ru-RU" dirty="0"/>
              <a:t>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GCC Bugzilla #68988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E0CF-ECA9-4273-B464-85D2AFDAF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4" y="522514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4402</Words>
  <Application>Microsoft Office PowerPoint</Application>
  <PresentationFormat>Widescreen</PresentationFormat>
  <Paragraphs>510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124</cp:revision>
  <dcterms:created xsi:type="dcterms:W3CDTF">2023-04-09T09:43:52Z</dcterms:created>
  <dcterms:modified xsi:type="dcterms:W3CDTF">2023-05-04T18:11:45Z</dcterms:modified>
</cp:coreProperties>
</file>