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313" r:id="rId34"/>
    <p:sldId id="314" r:id="rId35"/>
    <p:sldId id="286" r:id="rId36"/>
    <p:sldId id="316" r:id="rId37"/>
    <p:sldId id="285" r:id="rId38"/>
    <p:sldId id="312" r:id="rId39"/>
    <p:sldId id="289" r:id="rId40"/>
    <p:sldId id="290" r:id="rId41"/>
    <p:sldId id="291" r:id="rId42"/>
    <p:sldId id="307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276" r:id="rId52"/>
    <p:sldId id="278" r:id="rId53"/>
    <p:sldId id="303" r:id="rId54"/>
    <p:sldId id="305" r:id="rId55"/>
    <p:sldId id="304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it.ly/3NpcO2v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Если они не выполняются, то сортировка просто не имеет смысла.</a:t>
            </a:r>
          </a:p>
          <a:p>
            <a:endParaRPr lang="ru-RU" dirty="0"/>
          </a:p>
          <a:p>
            <a:r>
              <a:rPr lang="ru-RU" dirty="0"/>
              <a:t>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</a:p>
          <a:p>
            <a:endParaRPr lang="ru-RU" dirty="0"/>
          </a:p>
          <a:p>
            <a:r>
              <a:rPr lang="ru-RU" dirty="0"/>
              <a:t>Как мы увидим в дальнейшем, транзитивность эквивалентности легко нарушить на практике.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ещё стоит добавить про аксиоматику компараторов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 (</a:t>
            </a:r>
            <a:r>
              <a:rPr lang="en-US" dirty="0">
                <a:hlinkClick r:id="rId3"/>
              </a:rPr>
              <a:t>bit.ly/40z4tMv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hlinkClick r:id="rId3"/>
              </a:rPr>
              <a:t>https://schneide.blog/2010/11/01/bug-hunting-fun-with-stdsort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bit.ly/3NpcO2v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</a:t>
            </a:r>
            <a:r>
              <a:rPr lang="en-US" dirty="0"/>
              <a:t> </a:t>
            </a:r>
            <a:r>
              <a:rPr lang="ru-RU" dirty="0"/>
              <a:t>в более завуалированной форме.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, </a:t>
            </a:r>
            <a:r>
              <a:rPr lang="ru-RU" dirty="0"/>
              <a:t>т.к. 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собой. Обычно они сравнивают совершенно разные поля объектов.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быстрого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Рандомизация также помогает находить больше ошибок в компараторах за счёт расширения покрытия тестируемых элементов.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мы видим что компаратор не может быть совсем произвольной функцией. Какие же к нему предъявляются требования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bit.ly/3NpcO2v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6" y="3151109"/>
            <a:ext cx="6297706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Why do we need transitivity of equivalence</a:t>
            </a:r>
            <a:endParaRPr lang="en-US" dirty="0"/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229" y="2228395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частичным порядком </a:t>
            </a:r>
            <a:r>
              <a:rPr lang="en-US" dirty="0"/>
              <a:t>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класс является слабым порядком</a:t>
            </a:r>
            <a:r>
              <a:rPr lang="en-US" dirty="0"/>
              <a:t> ?</a:t>
            </a:r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859792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55248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В случае </a:t>
            </a:r>
            <a:r>
              <a:rPr lang="en-US" dirty="0"/>
              <a:t>std::map </a:t>
            </a:r>
            <a:r>
              <a:rPr lang="ru-RU" dirty="0"/>
              <a:t>сделать классс-обёртку над </a:t>
            </a:r>
            <a:r>
              <a:rPr lang="en-US" dirty="0"/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693229" y="2835306"/>
            <a:ext cx="5780314" cy="25722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!= pred(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ru-RU" dirty="0"/>
              <a:t>Нарушена транзитивность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Общий паттерн ошибки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Исправление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*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Функторы-предикаты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</a:t>
            </a:r>
            <a:r>
              <a:rPr lang="en-US" dirty="0"/>
              <a:t>/</a:t>
            </a:r>
            <a:r>
              <a:rPr lang="ru-RU" dirty="0"/>
              <a:t>поиска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-D_LIBCPP_ENABLE_DEBUG_MODE</a:t>
            </a:r>
            <a:r>
              <a:rPr lang="en-US" dirty="0"/>
              <a:t>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4961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Расчёт на 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отладочной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</a:t>
            </a:r>
            <a:r>
              <a:rPr lang="ru-RU" dirty="0"/>
              <a:t>с помощью рандомизации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неправильный 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/>
              <a:t>Примеры: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 компаратора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4643</Words>
  <Application>Microsoft Office PowerPoint</Application>
  <PresentationFormat>Widescreen</PresentationFormat>
  <Paragraphs>541</Paragraphs>
  <Slides>55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(Body)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использования компаратора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неправильный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неправильный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152</cp:revision>
  <dcterms:created xsi:type="dcterms:W3CDTF">2023-04-09T09:43:52Z</dcterms:created>
  <dcterms:modified xsi:type="dcterms:W3CDTF">2023-05-20T10:23:06Z</dcterms:modified>
</cp:coreProperties>
</file>