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88" r:id="rId32"/>
    <p:sldId id="389" r:id="rId33"/>
    <p:sldId id="390" r:id="rId34"/>
    <p:sldId id="392" r:id="rId35"/>
    <p:sldId id="391" r:id="rId36"/>
    <p:sldId id="311" r:id="rId37"/>
    <p:sldId id="342" r:id="rId38"/>
    <p:sldId id="313" r:id="rId39"/>
    <p:sldId id="315" r:id="rId40"/>
    <p:sldId id="343" r:id="rId41"/>
    <p:sldId id="316" r:id="rId42"/>
    <p:sldId id="317" r:id="rId43"/>
    <p:sldId id="372" r:id="rId44"/>
    <p:sldId id="318" r:id="rId45"/>
    <p:sldId id="363" r:id="rId46"/>
    <p:sldId id="362" r:id="rId47"/>
    <p:sldId id="321" r:id="rId48"/>
    <p:sldId id="366" r:id="rId49"/>
    <p:sldId id="322" r:id="rId50"/>
    <p:sldId id="334" r:id="rId51"/>
    <p:sldId id="320" r:id="rId52"/>
    <p:sldId id="348" r:id="rId53"/>
    <p:sldId id="312" r:id="rId54"/>
    <p:sldId id="335" r:id="rId55"/>
    <p:sldId id="344" r:id="rId56"/>
    <p:sldId id="380" r:id="rId57"/>
    <p:sldId id="323" r:id="rId58"/>
    <p:sldId id="345" r:id="rId59"/>
    <p:sldId id="351" r:id="rId60"/>
    <p:sldId id="336" r:id="rId61"/>
    <p:sldId id="324" r:id="rId62"/>
    <p:sldId id="326" r:id="rId63"/>
    <p:sldId id="327" r:id="rId64"/>
    <p:sldId id="347" r:id="rId65"/>
    <p:sldId id="328" r:id="rId66"/>
    <p:sldId id="330" r:id="rId67"/>
    <p:sldId id="365" r:id="rId68"/>
    <p:sldId id="364" r:id="rId69"/>
    <p:sldId id="338" r:id="rId70"/>
    <p:sldId id="379" r:id="rId71"/>
    <p:sldId id="377" r:id="rId72"/>
    <p:sldId id="378" r:id="rId73"/>
    <p:sldId id="319" r:id="rId74"/>
    <p:sldId id="299" r:id="rId75"/>
    <p:sldId id="352" r:id="rId76"/>
    <p:sldId id="353" r:id="rId77"/>
    <p:sldId id="349" r:id="rId78"/>
    <p:sldId id="350" r:id="rId79"/>
    <p:sldId id="34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</a:t>
            </a:r>
            <a:r>
              <a:rPr lang="en-US" dirty="0"/>
              <a:t> (</a:t>
            </a:r>
            <a:r>
              <a:rPr lang="ru-RU" dirty="0"/>
              <a:t>это обычный вызов </a:t>
            </a:r>
            <a:r>
              <a:rPr lang="en-US" dirty="0"/>
              <a:t>memory map)</a:t>
            </a:r>
            <a:r>
              <a:rPr lang="ru-RU" dirty="0"/>
              <a:t>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4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0x12;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12000000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>
            <a:cxnSpLocks/>
          </p:cNvCxnSpPr>
          <p:nvPr/>
        </p:nvCxnSpPr>
        <p:spPr>
          <a:xfrm>
            <a:off x="4615543" y="456111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499266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584371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1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 глобальных переменных и функций могут быть определены только в рантайме</a:t>
            </a:r>
          </a:p>
          <a:p>
            <a:pPr lvl="1"/>
            <a:r>
              <a:rPr lang="ru-RU" dirty="0"/>
              <a:t>Когда известен точный адрес загрузки библиотеки</a:t>
            </a:r>
          </a:p>
          <a:p>
            <a:r>
              <a:rPr lang="ru-RU" dirty="0"/>
              <a:t>В </a:t>
            </a:r>
            <a:r>
              <a:rPr lang="en-US" dirty="0"/>
              <a:t>DLL </a:t>
            </a:r>
            <a:r>
              <a:rPr lang="ru-RU" dirty="0"/>
              <a:t>хранится специальная таблица с адресами указателей, которые должны быть пропатчены после загрузки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Такой процесс патчинга называется </a:t>
            </a:r>
            <a:r>
              <a:rPr lang="ru-RU" i="1" dirty="0"/>
              <a:t>релокацией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Адреса переменных указываются как смещение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3345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3345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1811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её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r>
              <a:rPr lang="ru-RU" dirty="0"/>
              <a:t>Накладные расходы возникают только при первой загрузке</a:t>
            </a:r>
          </a:p>
          <a:p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0030704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21827</TotalTime>
  <Words>6071</Words>
  <Application>Microsoft Office PowerPoint</Application>
  <PresentationFormat>Widescreen</PresentationFormat>
  <Paragraphs>838</Paragraphs>
  <Slides>79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библиотек: пример</vt:lpstr>
      <vt:lpstr>Релокация библиотек: пример</vt:lpstr>
      <vt:lpstr>Релокация библиотек: пример</vt:lpstr>
      <vt:lpstr>Релокация библиотек</vt:lpstr>
      <vt:lpstr>Релокация библиотек: пример</vt:lpstr>
      <vt:lpstr>Релокация библиотек: позиционно-независимый код</vt:lpstr>
      <vt:lpstr>Процесс загрузки DLL</vt:lpstr>
      <vt:lpstr>Разрешение имён (symbol resolution)</vt:lpstr>
      <vt:lpstr>Перехват символов в Linux (runtime interposition)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Релокация библиотек: оптимизация в Windows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768</cp:revision>
  <dcterms:created xsi:type="dcterms:W3CDTF">2023-04-09T09:43:52Z</dcterms:created>
  <dcterms:modified xsi:type="dcterms:W3CDTF">2024-05-24T15:55:35Z</dcterms:modified>
</cp:coreProperties>
</file>