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76" r:id="rId50"/>
    <p:sldId id="278" r:id="rId51"/>
    <p:sldId id="303" r:id="rId52"/>
    <p:sldId id="305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ru-RU" dirty="0">
                <a:hlinkClick r:id="rId3"/>
              </a:rPr>
              <a:t>https://schneide.blog/2010/11/01/bug-hunting-fun-with-stdsort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pcO2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1462088"/>
            <a:ext cx="1578429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en-US" dirty="0">
                <a:hlinkClick r:id="rId3"/>
              </a:rPr>
              <a:t>bit.ly/40z4tMv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8" y="4963885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814739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 </a:t>
            </a:r>
            <a:r>
              <a:rPr lang="en-US" dirty="0">
                <a:hlinkClick r:id="rId3"/>
              </a:rPr>
              <a:t>bit.ly/3NpcO2v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918857"/>
            <a:ext cx="19594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</a:t>
            </a:r>
            <a:r>
              <a:rPr lang="en-US" dirty="0"/>
              <a:t>default</a:t>
            </a:r>
            <a:r>
              <a:rPr lang="ru-RU" dirty="0"/>
              <a:t>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</a:t>
            </a:r>
            <a:r>
              <a:rPr lang="en-US" dirty="0"/>
              <a:t>default</a:t>
            </a:r>
            <a:r>
              <a:rPr lang="ru-RU" dirty="0"/>
              <a:t>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4328</Words>
  <Application>Microsoft Office PowerPoint</Application>
  <PresentationFormat>Widescreen</PresentationFormat>
  <Paragraphs>503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119</cp:revision>
  <dcterms:created xsi:type="dcterms:W3CDTF">2023-04-09T09:43:52Z</dcterms:created>
  <dcterms:modified xsi:type="dcterms:W3CDTF">2023-05-01T07:57:14Z</dcterms:modified>
</cp:coreProperties>
</file>