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C7A7-397F-48E4-A06C-F522986685D6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primitive.slice.html#method.sort_by" TargetMode="External"/><Relationship Id="rId3" Type="http://schemas.openxmlformats.org/officeDocument/2006/relationships/hyperlink" Target="https://pubs.opengroup.org/onlinepubs/009696899/functions/qsort.html" TargetMode="External"/><Relationship Id="rId7" Type="http://schemas.openxmlformats.org/officeDocument/2006/relationships/hyperlink" Target="https://developer.mozilla.org/en-US/docs/Web/JavaScript/Reference/Global_Objects/Array/sort" TargetMode="External"/><Relationship Id="rId2" Type="http://schemas.openxmlformats.org/officeDocument/2006/relationships/hyperlink" Target="https://en.cppreference.com/w/cpp/named_req/Comp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swift/contiguousarray/sort(by:)" TargetMode="External"/><Relationship Id="rId5" Type="http://schemas.openxmlformats.org/officeDocument/2006/relationships/hyperlink" Target="https://stackoverflow.com/questions/49625463/lua-sort-array-by-key-values/49625819#49625819" TargetMode="External"/><Relationship Id="rId4" Type="http://schemas.openxmlformats.org/officeDocument/2006/relationships/hyperlink" Target="https://docs.oracle.com/javase/8/docs/api/java/lang/Comparabl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770367/implied-meaning-of-ordering-types-in-c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__comp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!__comp(b,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Не выполняется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аксиом (правил)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https://en.cppreference.com/w/cpp/named_req/Compare</a:t>
            </a:r>
            <a:endParaRPr lang="ru-RU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ru-RU" dirty="0"/>
              <a:t>также встречаются в </a:t>
            </a:r>
            <a:r>
              <a:rPr lang="en-US" dirty="0">
                <a:hlinkClick r:id="rId3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Rust</a:t>
            </a:r>
            <a:endParaRPr lang="en-US" dirty="0"/>
          </a:p>
          <a:p>
            <a:r>
              <a:rPr lang="ru-RU" dirty="0"/>
              <a:t>Задают минимальные требования, при которых можно непротиворечиво упорядочить элементы 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⇒ comp(b,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&amp;&amp; comp(b, c) == true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⇒ comp(a, c) == true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r>
              <a:rPr lang="ru-RU" dirty="0"/>
              <a:t>Можно обойтись двумя аксиомами, но обычно выписывают все три</a:t>
            </a:r>
            <a:endParaRPr lang="en-US" dirty="0"/>
          </a:p>
          <a:p>
            <a:r>
              <a:rPr lang="ru-RU" dirty="0"/>
              <a:t>В алгебре такие компараторы называют 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частично упорядоченными </a:t>
            </a:r>
            <a:r>
              <a:rPr lang="en-US" dirty="0"/>
              <a:t>(partially ordered, </a:t>
            </a:r>
            <a:r>
              <a:rPr lang="ru-RU" dirty="0"/>
              <a:t>ЧУМ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comp(a, b) == false &amp;&amp; comp(b, a) ==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 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ru-RU" dirty="0"/>
              <a:t> (то же + транзитивность эквивалентности)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ru-RU" dirty="0"/>
              <a:t> 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: </a:t>
            </a:r>
            <a:r>
              <a:rPr lang="ru-RU" dirty="0"/>
              <a:t>класс является ЧУМ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en-US" dirty="0"/>
              <a:t>: </a:t>
            </a:r>
            <a:r>
              <a:rPr lang="ru-RU" dirty="0"/>
              <a:t>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ru-RU" dirty="0"/>
              <a:t>Детали в дискуссии </a:t>
            </a:r>
            <a:r>
              <a:rPr lang="en-US" dirty="0">
                <a:hlinkClick r:id="rId2"/>
              </a:rPr>
              <a:t>Implied meaning of ordering types in C++20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r>
              <a:rPr lang="ru-RU" dirty="0"/>
              <a:t>Могут быть указаны явно или по умолчанию реализовываться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при создании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Рассмотрим простую программу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Разбиение массива по опорному элементу </a:t>
            </a:r>
            <a:r>
              <a:rPr lang="en-US" dirty="0"/>
              <a:t>__pivot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606472"/>
            <a:ext cx="103094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_Compare __comp)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Следовательно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6843" y="2960914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38072" y="2928942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1784</Words>
  <Application>Microsoft Office PowerPoint</Application>
  <PresentationFormat>Widescreen</PresentationFormat>
  <Paragraphs>164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Компараторы</vt:lpstr>
      <vt:lpstr>Использование компараторов</vt:lpstr>
      <vt:lpstr>Пример ошибки при создании компаратора</vt:lpstr>
      <vt:lpstr>Программа работает?</vt:lpstr>
      <vt:lpstr>Или нет…</vt:lpstr>
      <vt:lpstr>Buffer overflow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частичного порядка</vt:lpstr>
      <vt:lpstr>Отношение эквивалентности</vt:lpstr>
      <vt:lpstr>Аксиома эквивалентности</vt:lpstr>
      <vt:lpstr>Strict weak ordering</vt:lpstr>
      <vt:lpstr>Spaceship-оператор и другие виды порядков в C++20</vt:lpstr>
      <vt:lpstr>Семантика comparison categories?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18</cp:revision>
  <dcterms:created xsi:type="dcterms:W3CDTF">2023-04-09T09:43:52Z</dcterms:created>
  <dcterms:modified xsi:type="dcterms:W3CDTF">2023-04-09T11:46:35Z</dcterms:modified>
</cp:coreProperties>
</file>