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2" r:id="rId24"/>
    <p:sldId id="276" r:id="rId25"/>
    <p:sldId id="277" r:id="rId26"/>
    <p:sldId id="278" r:id="rId27"/>
    <p:sldId id="279" r:id="rId28"/>
    <p:sldId id="28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7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yug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Их невыполнение приводит к </a:t>
            </a:r>
            <a:r>
              <a:rPr lang="en-US" dirty="0"/>
              <a:t>Undefined Behavior</a:t>
            </a:r>
          </a:p>
          <a:p>
            <a:pPr lvl="1"/>
            <a:r>
              <a:rPr lang="ru-RU" dirty="0"/>
              <a:t>Аварийные завершения, некорректные результаты, зависания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6"/>
              </a:rPr>
              <a:t>https://stackoverflow.com/questions/33547566/strict-weak-ordering-</a:t>
            </a:r>
            <a:r>
              <a:rPr lang="en-US" dirty="0"/>
              <a:t> </a:t>
            </a:r>
            <a:r>
              <a:rPr lang="ru-RU" dirty="0"/>
              <a:t>operator-in-c</a:t>
            </a:r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NaNs:</a:t>
            </a:r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Два простых динамических чекера для проверки корректности в рантайме</a:t>
            </a:r>
            <a:endParaRPr lang="en-US" dirty="0"/>
          </a:p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pPr lvl="1"/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15 ошибок в различных OSS проектах (GCC, Harfbuzz, etc.)</a:t>
            </a:r>
          </a:p>
          <a:p>
            <a:r>
              <a:rPr lang="ru-RU" dirty="0"/>
              <a:t>SortChecker++ (</a:t>
            </a:r>
            <a:r>
              <a:rPr lang="ru-RU" dirty="0">
                <a:hlinkClick r:id="rId3"/>
              </a:rPr>
              <a:t>https://github.com/yugr/sortcheckxx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C++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pPr lvl="1"/>
            <a:r>
              <a:rPr lang="ru-RU" dirty="0"/>
              <a:t>основан на source-to-source инструментации (Clang-based)</a:t>
            </a:r>
          </a:p>
          <a:p>
            <a:pPr lvl="1"/>
            <a:r>
              <a:rPr lang="ru-RU" dirty="0"/>
              <a:t>5 ошибок в различных OSS проектах</a:t>
            </a:r>
          </a:p>
          <a:p>
            <a:pPr lvl="1"/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r>
              <a:rPr lang="ru-RU" dirty="0"/>
              <a:t>По большому счёту вся инструментация сводится к замене</a:t>
            </a:r>
            <a:r>
              <a:rPr lang="en-US" dirty="0"/>
              <a:t> </a:t>
            </a:r>
            <a:r>
              <a:rPr lang="ru-RU" dirty="0"/>
              <a:t>вызова стандартной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на отладочную обёртку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типичные ошибки и не повторяйте их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3706</Words>
  <Application>Microsoft Office PowerPoint</Application>
  <PresentationFormat>Widescreen</PresentationFormat>
  <Paragraphs>410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Как использовать SortChecker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39</cp:revision>
  <dcterms:created xsi:type="dcterms:W3CDTF">2023-04-09T09:43:52Z</dcterms:created>
  <dcterms:modified xsi:type="dcterms:W3CDTF">2023-04-15T04:36:48Z</dcterms:modified>
</cp:coreProperties>
</file>