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06" r:id="rId18"/>
    <p:sldId id="270" r:id="rId19"/>
    <p:sldId id="271" r:id="rId20"/>
    <p:sldId id="272" r:id="rId21"/>
    <p:sldId id="273" r:id="rId22"/>
    <p:sldId id="274" r:id="rId23"/>
    <p:sldId id="275" r:id="rId24"/>
    <p:sldId id="302" r:id="rId25"/>
    <p:sldId id="277" r:id="rId26"/>
    <p:sldId id="279" r:id="rId27"/>
    <p:sldId id="28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9" r:id="rId37"/>
    <p:sldId id="290" r:id="rId38"/>
    <p:sldId id="291" r:id="rId39"/>
    <p:sldId id="292" r:id="rId40"/>
    <p:sldId id="307" r:id="rId41"/>
    <p:sldId id="293" r:id="rId42"/>
    <p:sldId id="294" r:id="rId43"/>
    <p:sldId id="295" r:id="rId44"/>
    <p:sldId id="296" r:id="rId45"/>
    <p:sldId id="298" r:id="rId46"/>
    <p:sldId id="297" r:id="rId47"/>
    <p:sldId id="299" r:id="rId48"/>
    <p:sldId id="276" r:id="rId49"/>
    <p:sldId id="278" r:id="rId50"/>
    <p:sldId id="303" r:id="rId51"/>
    <p:sldId id="305" r:id="rId52"/>
    <p:sldId id="30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https://stackoverflow.com/questions/75970396/why-do-we-need-transitivity-of-equivalence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избежания подобных ошибок 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</a:t>
            </a:r>
            <a:r>
              <a:rPr lang="ru-RU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1VN01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" TargetMode="External"/><Relationship Id="rId2" Type="http://schemas.openxmlformats.org/officeDocument/2006/relationships/hyperlink" Target="https://telegram.me/the_real_yug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www.linkedin.com/in/yugr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NpcO2v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xx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 _Compare __comp)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!comp(a,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⇒ !comp(b,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&amp;&amp; comp(b, c) ⇒ comp(a, c)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!comp(a, b) &amp;&amp; !comp(b, a);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bit.ly/41VN01X</a:t>
            </a:r>
            <a:r>
              <a:rPr lang="en-US" dirty="0"/>
              <a:t>)</a:t>
            </a:r>
          </a:p>
          <a:p>
            <a:r>
              <a:rPr lang="ru-RU" dirty="0"/>
              <a:t>Не всем алгоритмам 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7" y="1462088"/>
            <a:ext cx="1578429" cy="15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Частичный порядок + транзитивность эквивалентности = строгий слабый порядок</a:t>
            </a:r>
            <a:r>
              <a:rPr lang="en-US" dirty="0"/>
              <a:t> (strict weak ordering)</a:t>
            </a:r>
            <a:endParaRPr lang="ru-RU" dirty="0"/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транзитивность эквивалентности)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2"/>
              </a:rPr>
              <a:t>@the_real_yugr</a:t>
            </a:r>
            <a:endParaRPr lang="en-US" dirty="0"/>
          </a:p>
          <a:p>
            <a:r>
              <a:rPr lang="en-US" dirty="0">
                <a:hlinkClick r:id="rId3"/>
              </a:rPr>
              <a:t>https://github.com/yugr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ЧУМ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r>
              <a:rPr lang="en-US" dirty="0">
                <a:hlinkClick r:id="rId3"/>
              </a:rPr>
              <a:t>bit.ly/40z4tMv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8" y="4963885"/>
            <a:ext cx="1698172" cy="16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5CAA-E95E-4454-B8C4-10163A2B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0235-3787-491D-84B8-21FE4A61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const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ЗАБЫЛИ "&amp;&amp; fist ==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0D972-D758-4696-82BE-FBA97DE63466}"/>
              </a:ext>
            </a:extLst>
          </p:cNvPr>
          <p:cNvSpPr txBox="1"/>
          <p:nvPr/>
        </p:nvSpPr>
        <p:spPr>
          <a:xfrm>
            <a:off x="6955971" y="4343400"/>
            <a:ext cx="261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Противоречие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  {1oo, 2} &lt; {200, 1}</a:t>
            </a:r>
          </a:p>
          <a:p>
            <a:r>
              <a:rPr lang="en-US" dirty="0">
                <a:solidFill>
                  <a:srgbClr val="FF0000"/>
                </a:solidFill>
              </a:rPr>
              <a:t>  {200, 1} &lt; {100, 2}</a:t>
            </a:r>
          </a:p>
        </p:txBody>
      </p:sp>
    </p:spTree>
    <p:extLst>
      <p:ext uri="{BB962C8B-B14F-4D97-AF65-F5344CB8AC3E}">
        <p14:creationId xmlns:p14="http://schemas.microsoft.com/office/powerpoint/2010/main" val="284998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false;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`std::tie` и встроенный оператор сравнения кортежей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`operator &lt;=&gt;`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 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 </a:t>
            </a:r>
            <a:r>
              <a:rPr lang="en-US" dirty="0">
                <a:hlinkClick r:id="rId3"/>
              </a:rPr>
              <a:t>bit.ly/3NpcO2v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3918857"/>
            <a:ext cx="1959429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D173-F98F-4113-8E49-154B89B7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C8BA8-7EFC-48FD-B45D-26D42951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46" y="1582509"/>
            <a:ext cx="8762312" cy="49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7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ошибки</a:t>
            </a:r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Типичные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r>
              <a:rPr lang="ru-RU" dirty="0"/>
              <a:t>На практике это приводит к неправильной сортировке массивов содержащих NaNs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l,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Нарушается иррефлексивность и антисимметричность если второй операнд тоже нулевой</a:t>
            </a:r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[](Object l, Object r)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 &amp;&amp;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comp_normal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1BD-7FCB-4283-AEC4-9317936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9733-7359-4FCE-BBA6-CB2E1BB8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Наиболее коварная ошибка</a:t>
            </a:r>
            <a:endParaRPr lang="en-US" dirty="0"/>
          </a:p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если</a:t>
            </a:r>
          </a:p>
          <a:p>
            <a:pPr marL="914400" lvl="2" indent="0">
              <a:buNone/>
            </a:pPr>
            <a:r>
              <a:rPr lang="ru-RU" dirty="0"/>
              <a:t>comp_special(special_obj1, special_obj2) &amp;&amp; comp_normal(special_obj2, normal_obj)</a:t>
            </a:r>
          </a:p>
          <a:p>
            <a:pPr lvl="1"/>
            <a:r>
              <a:rPr lang="ru-RU" dirty="0"/>
              <a:t>то должно быть</a:t>
            </a:r>
          </a:p>
          <a:p>
            <a:pPr marL="914400" lvl="2" indent="0">
              <a:buNone/>
            </a:pPr>
            <a:r>
              <a:rPr lang="ru-RU" dirty="0"/>
              <a:t>comp_normal(special_obj1, normal_obj)</a:t>
            </a:r>
          </a:p>
          <a:p>
            <a:r>
              <a:rPr lang="ru-RU" dirty="0"/>
              <a:t>Но часто это не выполняется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comp_special и comp_normal как правило логически (и алгоритмически) никак не связаны между собой</a:t>
            </a:r>
          </a:p>
          <a:p>
            <a:pPr lvl="1"/>
            <a:r>
              <a:rPr lang="ru-RU" dirty="0"/>
              <a:t>обычно они сравнивают совершенно разные поля объектов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https://gcc.gnu.org/bugzilla/show_bug.cgi?id=68988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12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(O(N*logN)) 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SortChecker (</a:t>
            </a:r>
            <a:r>
              <a:rPr lang="ru-RU" dirty="0">
                <a:hlinkClick r:id="rId2"/>
              </a:rPr>
              <a:t>https://github.com/yugr/sortcheck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Простой динамический чекер для проверки корректности программ на Си в рантайме</a:t>
            </a:r>
            <a:endParaRPr lang="en-US" dirty="0"/>
          </a:p>
          <a:p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 объектов типа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Простой динамический чекер для проверки корректности программ на </a:t>
            </a:r>
            <a:r>
              <a:rPr lang="en-US" dirty="0"/>
              <a:t>C++ </a:t>
            </a:r>
            <a:r>
              <a:rPr lang="ru-RU" dirty="0"/>
              <a:t>в рантайме</a:t>
            </a:r>
            <a:endParaRPr lang="en-US" dirty="0"/>
          </a:p>
          <a:p>
            <a:r>
              <a:rPr lang="ru-RU" dirty="0"/>
              <a:t>SortChecker++ (</a:t>
            </a:r>
            <a:r>
              <a:rPr lang="ru-RU" dirty="0">
                <a:hlinkClick r:id="rId2"/>
              </a:rPr>
              <a:t>https://github.com/yugr/sortcheckxx</a:t>
            </a:r>
            <a:r>
              <a:rPr lang="ru-RU" dirty="0"/>
              <a:t>)</a:t>
            </a:r>
          </a:p>
          <a:p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-DN=50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Пока не интегрирован в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Неопределённый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рандомизации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D_LIBCPP_DEBUG_RANDOMIZE_UNSPECIFIED_STABILITY_SEED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Sortchecker и Sortchecker++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 в компараторе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4044</Words>
  <Application>Microsoft Office PowerPoint</Application>
  <PresentationFormat>Widescreen</PresentationFormat>
  <Paragraphs>465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ошибки в компараторе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приближенные сравнения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</vt:lpstr>
      <vt:lpstr>SortChecker++</vt:lpstr>
      <vt:lpstr>Как использовать SortChecker++</vt:lpstr>
      <vt:lpstr>Псевдокод</vt:lpstr>
      <vt:lpstr>Быстрый алгоритм проверки</vt:lpstr>
      <vt:lpstr>Что почитать</vt:lpstr>
      <vt:lpstr>Другие типы ошибок в компараторных API</vt:lpstr>
      <vt:lpstr>Рекомендации</vt:lpstr>
      <vt:lpstr>Спасибо за внимание!</vt:lpstr>
      <vt:lpstr>Частые ошибки: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76</cp:revision>
  <dcterms:created xsi:type="dcterms:W3CDTF">2023-04-09T09:43:52Z</dcterms:created>
  <dcterms:modified xsi:type="dcterms:W3CDTF">2023-04-23T13:27:10Z</dcterms:modified>
</cp:coreProperties>
</file>