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41" r:id="rId26"/>
    <p:sldId id="310" r:id="rId27"/>
    <p:sldId id="311" r:id="rId28"/>
    <p:sldId id="312" r:id="rId29"/>
    <p:sldId id="342" r:id="rId30"/>
    <p:sldId id="313" r:id="rId31"/>
    <p:sldId id="315" r:id="rId32"/>
    <p:sldId id="343" r:id="rId33"/>
    <p:sldId id="316" r:id="rId34"/>
    <p:sldId id="317" r:id="rId35"/>
    <p:sldId id="372" r:id="rId36"/>
    <p:sldId id="318" r:id="rId37"/>
    <p:sldId id="363" r:id="rId38"/>
    <p:sldId id="362" r:id="rId39"/>
    <p:sldId id="321" r:id="rId40"/>
    <p:sldId id="322" r:id="rId41"/>
    <p:sldId id="366" r:id="rId42"/>
    <p:sldId id="334" r:id="rId43"/>
    <p:sldId id="320" r:id="rId44"/>
    <p:sldId id="348" r:id="rId45"/>
    <p:sldId id="335" r:id="rId46"/>
    <p:sldId id="344" r:id="rId47"/>
    <p:sldId id="380" r:id="rId48"/>
    <p:sldId id="323" r:id="rId49"/>
    <p:sldId id="345" r:id="rId50"/>
    <p:sldId id="351" r:id="rId51"/>
    <p:sldId id="336" r:id="rId52"/>
    <p:sldId id="324" r:id="rId53"/>
    <p:sldId id="326" r:id="rId54"/>
    <p:sldId id="327" r:id="rId55"/>
    <p:sldId id="347" r:id="rId56"/>
    <p:sldId id="328" r:id="rId57"/>
    <p:sldId id="330" r:id="rId58"/>
    <p:sldId id="365" r:id="rId59"/>
    <p:sldId id="364" r:id="rId60"/>
    <p:sldId id="338" r:id="rId61"/>
    <p:sldId id="379" r:id="rId62"/>
    <p:sldId id="377" r:id="rId63"/>
    <p:sldId id="378" r:id="rId64"/>
    <p:sldId id="319" r:id="rId65"/>
    <p:sldId id="299" r:id="rId66"/>
    <p:sldId id="352" r:id="rId67"/>
    <p:sldId id="353" r:id="rId68"/>
    <p:sldId id="349" r:id="rId69"/>
    <p:sldId id="350" r:id="rId70"/>
    <p:sldId id="34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pPr lvl="1"/>
            <a:r>
              <a:rPr lang="ru-RU" dirty="0"/>
              <a:t>Поиск и загрузка библиотек, поиск символов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память файлы программы и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Библиотека слинкована по определённому адресу загрузки</a:t>
            </a:r>
            <a:endParaRPr lang="en-US" dirty="0"/>
          </a:p>
          <a:p>
            <a:pPr lvl="1"/>
            <a:r>
              <a:rPr lang="en-US" dirty="0"/>
              <a:t>0x180000000 </a:t>
            </a:r>
            <a:r>
              <a:rPr lang="ru-RU" dirty="0"/>
              <a:t>на </a:t>
            </a:r>
            <a:r>
              <a:rPr lang="en-US" dirty="0"/>
              <a:t>Windows, </a:t>
            </a:r>
            <a:r>
              <a:rPr lang="ru-RU" dirty="0"/>
              <a:t>0</a:t>
            </a:r>
            <a:r>
              <a:rPr lang="en-US" dirty="0"/>
              <a:t>x0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Но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 импорта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импорта осуществляется не напрямую, а через 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 или особых режимах работы приложения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 кода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гарантированно свободный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  <a:p>
            <a:pPr lvl="1"/>
            <a:r>
              <a:rPr lang="en-US" dirty="0"/>
              <a:t>/DYNAMICBASE </a:t>
            </a:r>
            <a:r>
              <a:rPr lang="ru-RU" dirty="0"/>
              <a:t>включен по умолчанию в новых версиях </a:t>
            </a:r>
            <a:r>
              <a:rPr lang="en-US" dirty="0"/>
              <a:t>Windows, -</a:t>
            </a:r>
            <a:r>
              <a:rPr lang="en-US" dirty="0" err="1"/>
              <a:t>fPIE</a:t>
            </a:r>
            <a:r>
              <a:rPr lang="en-US" dirty="0"/>
              <a:t> </a:t>
            </a:r>
            <a:r>
              <a:rPr lang="ru-RU" dirty="0"/>
              <a:t>в дистрибутивах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диспетчеризации в файле программы</a:t>
            </a:r>
          </a:p>
          <a:p>
            <a:r>
              <a:rPr lang="ru-RU" dirty="0"/>
              <a:t>Это ускорит разрешение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Загрузка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разрешить и связать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(</a:t>
            </a:r>
            <a:r>
              <a:rPr lang="en-US" b="1" dirty="0"/>
              <a:t>indirect calls) </a:t>
            </a:r>
            <a:r>
              <a:rPr lang="ru-RU" b="1" dirty="0"/>
              <a:t>функций</a:t>
            </a:r>
            <a:r>
              <a:rPr lang="en-US" b="1" dirty="0"/>
              <a:t> </a:t>
            </a:r>
            <a:r>
              <a:rPr lang="ru-RU" b="1" dirty="0"/>
              <a:t>в рантайме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</a:t>
            </a:r>
            <a:r>
              <a:rPr lang="en-US" dirty="0"/>
              <a:t>GOT</a:t>
            </a:r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отключает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Не требует нестандартных флагов сборки</a:t>
            </a:r>
          </a:p>
          <a:p>
            <a:r>
              <a:rPr lang="ru-RU" dirty="0"/>
              <a:t>Явный контроль над тем какие символы считать экспортируемыми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символы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статической сборке не все функции библиотек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16810</TotalTime>
  <Words>5897</Words>
  <Application>Microsoft Office PowerPoint</Application>
  <PresentationFormat>Widescreen</PresentationFormat>
  <Paragraphs>764</Paragraphs>
  <Slides>70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Процесс загрузки DLL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652</cp:revision>
  <dcterms:created xsi:type="dcterms:W3CDTF">2023-04-09T09:43:52Z</dcterms:created>
  <dcterms:modified xsi:type="dcterms:W3CDTF">2024-05-05T16:59:32Z</dcterms:modified>
</cp:coreProperties>
</file>