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315" r:id="rId36"/>
    <p:sldId id="28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55248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1338943" y="1858282"/>
            <a:ext cx="822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4549</Words>
  <Application>Microsoft Office PowerPoint</Application>
  <PresentationFormat>Widescreen</PresentationFormat>
  <Paragraphs>535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148</cp:revision>
  <dcterms:created xsi:type="dcterms:W3CDTF">2023-04-09T09:43:52Z</dcterms:created>
  <dcterms:modified xsi:type="dcterms:W3CDTF">2023-05-14T12:03:50Z</dcterms:modified>
</cp:coreProperties>
</file>