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5" r:id="rId36"/>
    <p:sldId id="312" r:id="rId37"/>
    <p:sldId id="289" r:id="rId38"/>
    <p:sldId id="290" r:id="rId39"/>
    <p:sldId id="291" r:id="rId40"/>
    <p:sldId id="307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276" r:id="rId50"/>
    <p:sldId id="278" r:id="rId51"/>
    <p:sldId id="303" r:id="rId52"/>
    <p:sldId id="305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</a:t>
            </a:r>
            <a:r>
              <a:rPr lang="en-US" dirty="0"/>
              <a:t>(</a:t>
            </a:r>
            <a:r>
              <a:rPr lang="ru-RU" dirty="0"/>
              <a:t>мы поговорим о том)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Перед тем как ввести четвертую аксиому введём ещё одно понятние – отношение эквивалентности, связанное с компаратором. Два элемента считаются эквивалентными, если ни один их ниъ не меньше другого.</a:t>
            </a:r>
            <a:endParaRPr lang="en-US" dirty="0"/>
          </a:p>
          <a:p>
            <a:endParaRPr lang="en-US" dirty="0"/>
          </a:p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Физический смысл отношения эквивалентности не столь очевиден.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https://stackoverflow.com/questions/75970396/why-do-we-need-transitivity-of-equivalence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60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9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разберём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ru-RU" dirty="0">
                <a:hlinkClick r:id="rId3"/>
              </a:rPr>
              <a:t>https://schneide.blog/2010/11/01/bug-hunting-fun-with-stdsort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одной частой ошибкой является сортировка массивов чисел с плавающей точкой, содержащих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4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Как мы видим нарушение четвертой аксиомы на практике это приводит к неправильной сортировке массивов содержащих NaNs.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16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10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столь многочисленных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</a:t>
            </a:r>
            <a:r>
              <a:rPr lang="ru-RU" dirty="0"/>
              <a:t>как соотносятся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4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/48</a:t>
            </a:r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1VN01X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NpcO2v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bit.ly/41VN01X</a:t>
            </a:r>
            <a:r>
              <a:rPr lang="en-US" dirty="0"/>
              <a:t>)</a:t>
            </a:r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7" y="1462088"/>
            <a:ext cx="1578429" cy="15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Строгий слабый порядок</a:t>
            </a:r>
            <a:r>
              <a:rPr lang="en-US" dirty="0"/>
              <a:t> (strict weak ordering)</a:t>
            </a:r>
          </a:p>
          <a:p>
            <a:pPr lvl="1"/>
            <a:r>
              <a:rPr lang="ru-RU" dirty="0"/>
              <a:t>Частичный порядок + транзитивность эквивалентности</a:t>
            </a:r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3"/>
              </a:rPr>
              <a:t>@the_real_yugr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en-US" dirty="0">
                <a:hlinkClick r:id="rId3"/>
              </a:rPr>
              <a:t>bit.ly/40z4tMv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8" y="4963885"/>
            <a:ext cx="1698172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814739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A(100, 2) &lt; A(200, 1) &amp;&amp; A(200, 1) &lt; A(100,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538287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A &amp;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 </a:t>
            </a:r>
            <a:r>
              <a:rPr lang="en-US" dirty="0">
                <a:hlinkClick r:id="rId3"/>
              </a:rPr>
              <a:t>bit.ly/3NpcO2v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918857"/>
            <a:ext cx="1959429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&amp;a[std::size(a)]);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&amp;a[std::size(a)],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*a &lt; *b;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37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 comp = [](Object a, Object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</a:t>
            </a:r>
            <a:r>
              <a:rPr lang="en-US" dirty="0"/>
              <a:t>default</a:t>
            </a:r>
            <a:r>
              <a:rPr lang="ru-RU" dirty="0"/>
              <a:t>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</a:t>
            </a:r>
            <a:r>
              <a:rPr lang="en-US" dirty="0"/>
              <a:t>default</a:t>
            </a:r>
            <a:r>
              <a:rPr lang="ru-RU" dirty="0"/>
              <a:t>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O(N*logN)</a:t>
            </a:r>
            <a:endParaRPr lang="en-US" dirty="0"/>
          </a:p>
          <a:p>
            <a:r>
              <a:rPr lang="ru-RU" dirty="0"/>
              <a:t>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 err="1"/>
              <a:t>SortChecker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в компараторе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4290</Words>
  <Application>Microsoft Office PowerPoint</Application>
  <PresentationFormat>Widescreen</PresentationFormat>
  <Paragraphs>499</Paragraphs>
  <Slides>53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ошибки в компараторе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Что почитать</vt:lpstr>
      <vt:lpstr>Рекомендации</vt:lpstr>
      <vt:lpstr>Другие типы ошибок в компараторных API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114</cp:revision>
  <dcterms:created xsi:type="dcterms:W3CDTF">2023-04-09T09:43:52Z</dcterms:created>
  <dcterms:modified xsi:type="dcterms:W3CDTF">2023-04-30T08:56:32Z</dcterms:modified>
</cp:coreProperties>
</file>