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C7A7-397F-48E4-A06C-F522986685D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hyperlink" Target="https://en.cppreference.com/w/cpp/named_req/Comp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970396/why-do-we-need-transitivity-of-equival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770367/implied-meaning-of-ordering-types-in-c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hneide.blog/2010/11/01/bug-hunting-fun-with-stdsor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" TargetMode="External"/><Relationship Id="rId2" Type="http://schemas.openxmlformats.org/officeDocument/2006/relationships/hyperlink" Target="https://telegram.me/the_real_yug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www.linkedin.com/in/yug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__comp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!__comp(b,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Не выполняется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аксиом (правил)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https://en.cppreference.com/w/cpp/named_req/Compare</a:t>
            </a:r>
            <a:endParaRPr lang="ru-RU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  <a:p>
            <a:r>
              <a:rPr lang="ru-RU" dirty="0"/>
              <a:t>Задают минимальные требования, при которых можно непротиворечиво упорядочить элементы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⇒ comp(b,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&amp;&amp; comp(b, c) == true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⇒ comp(a, c) ==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r>
              <a:rPr lang="ru-RU" dirty="0"/>
              <a:t>Можно обойтись двумя аксиомами, но обычно выписывают все три</a:t>
            </a:r>
            <a:endParaRPr lang="en-US" dirty="0"/>
          </a:p>
          <a:p>
            <a:r>
              <a:rPr lang="ru-RU" dirty="0"/>
              <a:t>В алгебре такие компараторы называют 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частично упорядоченными </a:t>
            </a:r>
            <a:r>
              <a:rPr lang="en-US" dirty="0"/>
              <a:t>(partially ordered, </a:t>
            </a:r>
            <a:r>
              <a:rPr lang="ru-RU" dirty="0"/>
              <a:t>ЧУМ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comp(a, b) == false &amp;&amp; comp(b, a) ==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 (см. </a:t>
            </a:r>
            <a:r>
              <a:rPr lang="en-US" dirty="0">
                <a:hlinkClick r:id="rId2"/>
              </a:rPr>
              <a:t>Why do we need transitivity of equivalence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Скорее всего </a:t>
            </a:r>
            <a:r>
              <a:rPr lang="en-US" dirty="0"/>
              <a:t>strict weak ordering </a:t>
            </a:r>
            <a:r>
              <a:rPr lang="ru-RU" dirty="0"/>
              <a:t>решили требовать для всех алгоритмов для упрощения Стандарта</a:t>
            </a:r>
            <a:endParaRPr lang="en-US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 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(то же + транзитивность эквивалентности)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ru-RU" dirty="0"/>
              <a:t> 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ru-RU" dirty="0"/>
              <a:t>Детали в дискуссии </a:t>
            </a:r>
            <a:r>
              <a:rPr lang="en-US" dirty="0">
                <a:hlinkClick r:id="rId2"/>
              </a:rPr>
              <a:t>Implied meaning of ordering types in C++20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r>
              <a:rPr lang="ru-RU" dirty="0"/>
              <a:t>Могут быть указаны явно или по умолчанию реализовываться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dirty="0"/>
              <a:t>Но лучше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6"/>
              </a:rPr>
              <a:t>https://stackoverflow.com/questions/33547566/strict-weak-ordering-</a:t>
            </a:r>
            <a:r>
              <a:rPr lang="en-US" dirty="0"/>
              <a:t> </a:t>
            </a:r>
            <a:r>
              <a:rPr lang="ru-RU" dirty="0"/>
              <a:t>operator-in-c</a:t>
            </a:r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нестрогим порядком</a:t>
            </a:r>
            <a:endParaRPr lang="en-US" dirty="0"/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https://schneide.blog/2010/11/01/bug-hunting-fun-with-stdsort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NaNs:</a:t>
            </a:r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Два простых динамических чекера для проверки корректности в рантайме</a:t>
            </a:r>
            <a:endParaRPr lang="en-US" dirty="0"/>
          </a:p>
          <a:p>
            <a:r>
              <a:rPr lang="ru-RU" dirty="0"/>
              <a:t>SortChecker (</a:t>
            </a:r>
            <a:r>
              <a:rPr lang="ru-RU" dirty="0">
                <a:hlinkClick r:id="rId2"/>
              </a:rPr>
              <a:t>https://github.com/yugr/sortcheck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pPr lvl="1"/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15 ошибок в различных OSS проектах (GCC, Harfbuzz, etc.)</a:t>
            </a:r>
          </a:p>
          <a:p>
            <a:r>
              <a:rPr lang="ru-RU" dirty="0"/>
              <a:t>SortChecker++ (</a:t>
            </a:r>
            <a:r>
              <a:rPr lang="ru-RU" dirty="0">
                <a:hlinkClick r:id="rId3"/>
              </a:rPr>
              <a:t>https://github.com/yugr/sortcheckxx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C++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pPr lvl="1"/>
            <a:r>
              <a:rPr lang="ru-RU" dirty="0"/>
              <a:t>основан на source-to-source инструментации (Clang-based)</a:t>
            </a:r>
          </a:p>
          <a:p>
            <a:pPr lvl="1"/>
            <a:r>
              <a:rPr lang="ru-RU" dirty="0"/>
              <a:t>5 ошибок в различных OSS проектах</a:t>
            </a:r>
          </a:p>
          <a:p>
            <a:pPr lvl="1"/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r>
              <a:rPr lang="ru-RU" dirty="0"/>
              <a:t>По большому счёту вся инструментация сводится к замене</a:t>
            </a:r>
            <a:r>
              <a:rPr lang="en-US" dirty="0"/>
              <a:t> </a:t>
            </a:r>
            <a:r>
              <a:rPr lang="ru-RU" dirty="0"/>
              <a:t>вызова стандартной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на отладочную обёртку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при создании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Рассмотрим простую программу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типичные ошибки и не повторяйте их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Sortchecker и Sortchecker++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2"/>
              </a:rPr>
              <a:t>@the_real_yugr</a:t>
            </a:r>
            <a:endParaRPr lang="en-US" dirty="0"/>
          </a:p>
          <a:p>
            <a:r>
              <a:rPr lang="en-US" dirty="0">
                <a:hlinkClick r:id="rId3"/>
              </a:rPr>
              <a:t>https://github.com/yugr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Разбиение массива по опорному элементу </a:t>
            </a:r>
            <a:r>
              <a:rPr lang="en-US" dirty="0"/>
              <a:t>__pivot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606472"/>
            <a:ext cx="103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_Compare __comp)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Следовательно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6843" y="2960914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38072" y="2928942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3666</Words>
  <Application>Microsoft Office PowerPoint</Application>
  <PresentationFormat>Widescreen</PresentationFormat>
  <Paragraphs>399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Компараторы</vt:lpstr>
      <vt:lpstr>Использование компараторов</vt:lpstr>
      <vt:lpstr>Пример ошибки при создании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</vt:lpstr>
      <vt:lpstr>Как использовать SortChecker</vt:lpstr>
      <vt:lpstr>Псевдокод</vt:lpstr>
      <vt:lpstr>Быстрый алгоритм проверки</vt:lpstr>
      <vt:lpstr>Что почитать</vt:lpstr>
      <vt:lpstr>Другие типы ошибок в компараторных API</vt:lpstr>
      <vt:lpstr>Домашнее 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35</cp:revision>
  <dcterms:created xsi:type="dcterms:W3CDTF">2023-04-09T09:43:52Z</dcterms:created>
  <dcterms:modified xsi:type="dcterms:W3CDTF">2023-04-13T04:31:07Z</dcterms:modified>
</cp:coreProperties>
</file>