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270" r:id="rId85"/>
    <p:sldId id="347" r:id="rId86"/>
    <p:sldId id="271" r:id="rId87"/>
    <p:sldId id="274" r:id="rId88"/>
    <p:sldId id="286" r:id="rId89"/>
    <p:sldId id="278" r:id="rId90"/>
    <p:sldId id="292" r:id="rId91"/>
    <p:sldId id="298" r:id="rId92"/>
    <p:sldId id="304" r:id="rId93"/>
    <p:sldId id="310" r:id="rId94"/>
    <p:sldId id="317" r:id="rId95"/>
    <p:sldId id="322" r:id="rId96"/>
    <p:sldId id="339" r:id="rId97"/>
    <p:sldId id="338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Другие дистрибутивы </a:t>
            </a:r>
            <a:r>
              <a:rPr lang="en-US" dirty="0"/>
              <a:t>Linux (RedHat, OpenSUSE, Gentoo, etc.)</a:t>
            </a:r>
          </a:p>
          <a:p>
            <a:r>
              <a:rPr lang="ru-RU" dirty="0"/>
              <a:t>Не-</a:t>
            </a:r>
            <a:r>
              <a:rPr lang="en-US" dirty="0"/>
              <a:t>Linux OS (Android, Windows, macOS, BSDs)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7210</Words>
  <Application>Microsoft Office PowerPoint</Application>
  <PresentationFormat>Widescreen</PresentationFormat>
  <Paragraphs>1212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253</cp:revision>
  <dcterms:created xsi:type="dcterms:W3CDTF">2025-07-07T17:12:48Z</dcterms:created>
  <dcterms:modified xsi:type="dcterms:W3CDTF">2025-07-23T09:37:14Z</dcterms:modified>
</cp:coreProperties>
</file>