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361" r:id="rId3"/>
    <p:sldId id="362" r:id="rId4"/>
    <p:sldId id="363" r:id="rId5"/>
    <p:sldId id="312" r:id="rId6"/>
    <p:sldId id="364" r:id="rId7"/>
    <p:sldId id="365" r:id="rId8"/>
    <p:sldId id="366" r:id="rId9"/>
    <p:sldId id="367" r:id="rId10"/>
    <p:sldId id="280" r:id="rId11"/>
    <p:sldId id="257" r:id="rId12"/>
    <p:sldId id="340" r:id="rId13"/>
    <p:sldId id="341" r:id="rId14"/>
    <p:sldId id="342" r:id="rId15"/>
    <p:sldId id="261" r:id="rId16"/>
    <p:sldId id="258" r:id="rId17"/>
    <p:sldId id="259" r:id="rId18"/>
    <p:sldId id="263" r:id="rId19"/>
    <p:sldId id="279" r:id="rId20"/>
    <p:sldId id="260" r:id="rId21"/>
    <p:sldId id="264" r:id="rId22"/>
    <p:sldId id="281" r:id="rId23"/>
    <p:sldId id="262" r:id="rId24"/>
    <p:sldId id="266" r:id="rId25"/>
    <p:sldId id="267" r:id="rId26"/>
    <p:sldId id="348" r:id="rId27"/>
    <p:sldId id="333" r:id="rId28"/>
    <p:sldId id="282" r:id="rId29"/>
    <p:sldId id="269" r:id="rId30"/>
    <p:sldId id="273" r:id="rId31"/>
    <p:sldId id="272" r:id="rId32"/>
    <p:sldId id="284" r:id="rId33"/>
    <p:sldId id="277" r:id="rId34"/>
    <p:sldId id="285" r:id="rId35"/>
    <p:sldId id="283" r:id="rId36"/>
    <p:sldId id="275" r:id="rId37"/>
    <p:sldId id="276" r:id="rId38"/>
    <p:sldId id="287" r:id="rId39"/>
    <p:sldId id="288" r:id="rId40"/>
    <p:sldId id="291" r:id="rId41"/>
    <p:sldId id="289" r:id="rId42"/>
    <p:sldId id="290" r:id="rId43"/>
    <p:sldId id="358" r:id="rId44"/>
    <p:sldId id="332" r:id="rId45"/>
    <p:sldId id="293" r:id="rId46"/>
    <p:sldId id="294" r:id="rId47"/>
    <p:sldId id="295" r:id="rId48"/>
    <p:sldId id="296" r:id="rId49"/>
    <p:sldId id="297" r:id="rId50"/>
    <p:sldId id="300" r:id="rId51"/>
    <p:sldId id="301" r:id="rId52"/>
    <p:sldId id="302" r:id="rId53"/>
    <p:sldId id="299" r:id="rId54"/>
    <p:sldId id="303" r:id="rId55"/>
    <p:sldId id="305" r:id="rId56"/>
    <p:sldId id="306" r:id="rId57"/>
    <p:sldId id="307" r:id="rId58"/>
    <p:sldId id="308" r:id="rId59"/>
    <p:sldId id="309" r:id="rId60"/>
    <p:sldId id="311" r:id="rId61"/>
    <p:sldId id="357" r:id="rId62"/>
    <p:sldId id="314" r:id="rId63"/>
    <p:sldId id="315" r:id="rId64"/>
    <p:sldId id="316" r:id="rId65"/>
    <p:sldId id="318" r:id="rId66"/>
    <p:sldId id="319" r:id="rId67"/>
    <p:sldId id="320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55" r:id="rId81"/>
    <p:sldId id="353" r:id="rId82"/>
    <p:sldId id="354" r:id="rId83"/>
    <p:sldId id="349" r:id="rId84"/>
    <p:sldId id="350" r:id="rId85"/>
    <p:sldId id="352" r:id="rId86"/>
    <p:sldId id="343" r:id="rId87"/>
    <p:sldId id="344" r:id="rId88"/>
    <p:sldId id="331" r:id="rId89"/>
    <p:sldId id="368" r:id="rId90"/>
    <p:sldId id="265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30" r:id="rId102"/>
    <p:sldId id="356" r:id="rId103"/>
    <p:sldId id="345" r:id="rId104"/>
    <p:sldId id="360" r:id="rId105"/>
    <p:sldId id="346" r:id="rId106"/>
    <p:sldId id="359" r:id="rId107"/>
    <p:sldId id="270" r:id="rId108"/>
    <p:sldId id="347" r:id="rId109"/>
    <p:sldId id="271" r:id="rId110"/>
    <p:sldId id="274" r:id="rId111"/>
    <p:sldId id="286" r:id="rId112"/>
    <p:sldId id="278" r:id="rId113"/>
    <p:sldId id="292" r:id="rId114"/>
    <p:sldId id="298" r:id="rId115"/>
    <p:sldId id="304" r:id="rId116"/>
    <p:sldId id="310" r:id="rId117"/>
    <p:sldId id="317" r:id="rId118"/>
    <p:sldId id="322" r:id="rId119"/>
    <p:sldId id="339" r:id="rId120"/>
    <p:sldId id="338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slimm609/checksec/issues/301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proving%20Memory%20Safety%20without%20a%20Trillion%20Dollars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6446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 и где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5" action="ppaction://hlinkfile"/>
              </a:rPr>
              <a:t>Improving Memory Safety without a Trillion Dollars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в различных странах рекомендуют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8625</Words>
  <Application>Microsoft Office PowerPoint</Application>
  <PresentationFormat>Widescreen</PresentationFormat>
  <Paragraphs>1412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Актуальность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О чём мы не рассказали</vt:lpstr>
      <vt:lpstr>Что стоит сделать ?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287</cp:revision>
  <dcterms:created xsi:type="dcterms:W3CDTF">2025-07-07T17:12:48Z</dcterms:created>
  <dcterms:modified xsi:type="dcterms:W3CDTF">2025-07-26T08:51:23Z</dcterms:modified>
</cp:coreProperties>
</file>