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32" r:id="rId35"/>
    <p:sldId id="293" r:id="rId36"/>
    <p:sldId id="294" r:id="rId37"/>
    <p:sldId id="295" r:id="rId38"/>
    <p:sldId id="296" r:id="rId39"/>
    <p:sldId id="297" r:id="rId40"/>
    <p:sldId id="300" r:id="rId41"/>
    <p:sldId id="301" r:id="rId42"/>
    <p:sldId id="302" r:id="rId43"/>
    <p:sldId id="299" r:id="rId44"/>
    <p:sldId id="303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5" r:id="rId72"/>
    <p:sldId id="353" r:id="rId73"/>
    <p:sldId id="354" r:id="rId74"/>
    <p:sldId id="349" r:id="rId75"/>
    <p:sldId id="350" r:id="rId76"/>
    <p:sldId id="352" r:id="rId77"/>
    <p:sldId id="343" r:id="rId78"/>
    <p:sldId id="344" r:id="rId79"/>
    <p:sldId id="331" r:id="rId80"/>
    <p:sldId id="330" r:id="rId81"/>
    <p:sldId id="345" r:id="rId82"/>
    <p:sldId id="346" r:id="rId83"/>
    <p:sldId id="270" r:id="rId84"/>
    <p:sldId id="347" r:id="rId85"/>
    <p:sldId id="271" r:id="rId86"/>
    <p:sldId id="274" r:id="rId87"/>
    <p:sldId id="286" r:id="rId88"/>
    <p:sldId id="278" r:id="rId89"/>
    <p:sldId id="292" r:id="rId90"/>
    <p:sldId id="298" r:id="rId91"/>
    <p:sldId id="304" r:id="rId92"/>
    <p:sldId id="310" r:id="rId93"/>
    <p:sldId id="317" r:id="rId94"/>
    <p:sldId id="322" r:id="rId95"/>
    <p:sldId id="339" r:id="rId96"/>
    <p:sldId id="338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220D8-D3FA-4C05-BD42-321172D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78E3-B533-47EF-BC65-1016CC794567}"/>
              </a:ext>
            </a:extLst>
          </p:cNvPr>
          <p:cNvSpPr txBox="1"/>
          <p:nvPr/>
        </p:nvSpPr>
        <p:spPr>
          <a:xfrm>
            <a:off x="6096000" y="365125"/>
            <a:ext cx="265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 </a:t>
            </a:r>
            <a:r>
              <a:rPr lang="ru-RU" b="1" dirty="0">
                <a:solidFill>
                  <a:srgbClr val="FF0000"/>
                </a:solidFill>
              </a:rPr>
              <a:t>понятный пример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9C5C-8B7E-47E6-B43F-BCF46B4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A34AF-5A12-4F60-9A30-58CAB514BFDC}"/>
              </a:ext>
            </a:extLst>
          </p:cNvPr>
          <p:cNvSpPr txBox="1"/>
          <p:nvPr/>
        </p:nvSpPr>
        <p:spPr>
          <a:xfrm>
            <a:off x="6096000" y="365125"/>
            <a:ext cx="265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 </a:t>
            </a:r>
            <a:r>
              <a:rPr lang="ru-RU" b="1" dirty="0">
                <a:solidFill>
                  <a:srgbClr val="FF0000"/>
                </a:solidFill>
              </a:rPr>
              <a:t>понятный пример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772"/>
              </p:ext>
            </p:extLst>
          </p:nvPr>
        </p:nvGraphicFramePr>
        <p:xfrm>
          <a:off x="1142998" y="258901"/>
          <a:ext cx="9650507" cy="640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968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- </a:t>
            </a:r>
            <a:r>
              <a:rPr lang="ru-RU" sz="1400" dirty="0"/>
              <a:t>будет включён в следующей версии </a:t>
            </a:r>
            <a:r>
              <a:rPr lang="en-US" sz="1400" dirty="0"/>
              <a:t>Debian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794B4-69E7-4919-8A1F-B6D7F7392F01}"/>
              </a:ext>
            </a:extLst>
          </p:cNvPr>
          <p:cNvSpPr txBox="1"/>
          <p:nvPr/>
        </p:nvSpPr>
        <p:spPr>
          <a:xfrm>
            <a:off x="6660777" y="347354"/>
            <a:ext cx="21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 Android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13282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Chrome (d0273f3d)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(b0ca903b)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Не-</a:t>
            </a:r>
            <a:r>
              <a:rPr lang="en-US" dirty="0"/>
              <a:t>Linux OS (Android, Windows, macOS)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проблемных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CFI (</a:t>
            </a:r>
            <a:r>
              <a:rPr lang="ru-RU" dirty="0"/>
              <a:t>все виды</a:t>
            </a:r>
            <a:r>
              <a:rPr lang="en-US" dirty="0"/>
              <a:t>), Stack Clashing, Safe Stack,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7178</Words>
  <Application>Microsoft Office PowerPoint</Application>
  <PresentationFormat>Widescreen</PresentationFormat>
  <Paragraphs>1217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 чём мы не рассказали</vt:lpstr>
      <vt:lpstr>Заключение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235</cp:revision>
  <dcterms:created xsi:type="dcterms:W3CDTF">2025-07-07T17:12:48Z</dcterms:created>
  <dcterms:modified xsi:type="dcterms:W3CDTF">2025-07-22T20:31:17Z</dcterms:modified>
</cp:coreProperties>
</file>