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333" r:id="rId15"/>
    <p:sldId id="268" r:id="rId16"/>
    <p:sldId id="282" r:id="rId17"/>
    <p:sldId id="269" r:id="rId18"/>
    <p:sldId id="273" r:id="rId19"/>
    <p:sldId id="272" r:id="rId20"/>
    <p:sldId id="274" r:id="rId21"/>
    <p:sldId id="284" r:id="rId22"/>
    <p:sldId id="277" r:id="rId23"/>
    <p:sldId id="285" r:id="rId24"/>
    <p:sldId id="286" r:id="rId25"/>
    <p:sldId id="283" r:id="rId26"/>
    <p:sldId id="275" r:id="rId27"/>
    <p:sldId id="276" r:id="rId28"/>
    <p:sldId id="278" r:id="rId29"/>
    <p:sldId id="287" r:id="rId30"/>
    <p:sldId id="288" r:id="rId31"/>
    <p:sldId id="291" r:id="rId32"/>
    <p:sldId id="289" r:id="rId33"/>
    <p:sldId id="290" r:id="rId34"/>
    <p:sldId id="292" r:id="rId35"/>
    <p:sldId id="33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299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271" r:id="rId76"/>
    <p:sldId id="270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8.15107" TargetMode="External"/><Relationship Id="rId7" Type="http://schemas.openxmlformats.org/officeDocument/2006/relationships/hyperlink" Target="https://www.usenix.org/publications/loginonline/choose-one-android-performance-or-security" TargetMode="External"/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projectzero.blogspot.com/2015/09/stagefrightened.html" TargetMode="Externa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www.blackhat.com/docs/us-16/materials/us-16-Kralevich-The-Art-Of-Defense-How-Vulnerabilities-Help-Shape-Security-Features-And-Mitigations-In-Android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наличие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The Illusion of Randomness</a:t>
            </a:r>
            <a:endParaRPr lang="ru-RU" dirty="0"/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=&gt; </a:t>
            </a:r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How vulnerabilities help shape security features and mitigations in Android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Небольшое число рандомизируемых битов (16 или даже 8 в 32-битных Windows и ранних </a:t>
            </a:r>
            <a:r>
              <a:rPr lang="en-US" dirty="0"/>
              <a:t>Android)</a:t>
            </a:r>
          </a:p>
          <a:p>
            <a:pPr lvl="2"/>
            <a:r>
              <a:rPr lang="en-US" dirty="0">
                <a:hlinkClick r:id="rId5"/>
              </a:rPr>
              <a:t>Six facts about SLR on Windows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hlinkClick r:id="rId6"/>
              </a:rPr>
              <a:t>Stagefrightened</a:t>
            </a:r>
            <a:r>
              <a:rPr lang="en-US" dirty="0">
                <a:hlinkClick r:id="rId6"/>
              </a:rPr>
              <a:t> </a:t>
            </a:r>
            <a:r>
              <a:rPr lang="ru-RU" dirty="0">
                <a:hlinkClick r:id="rId6"/>
              </a:rPr>
              <a:t>в </a:t>
            </a:r>
            <a:r>
              <a:rPr lang="en-US" dirty="0">
                <a:hlinkClick r:id="rId6"/>
              </a:rPr>
              <a:t>Android</a:t>
            </a:r>
            <a:endParaRPr lang="ru-RU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</a:t>
            </a:r>
          </a:p>
          <a:p>
            <a:pPr lvl="2"/>
            <a:r>
              <a:rPr lang="ru-RU" dirty="0"/>
              <a:t>В частности 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Android: </a:t>
            </a:r>
            <a:r>
              <a:rPr lang="en-US" dirty="0">
                <a:hlinkClick r:id="rId7"/>
              </a:rPr>
              <a:t>Choose One: Android Performance or Security</a:t>
            </a:r>
            <a:endParaRPr lang="en-US" dirty="0"/>
          </a:p>
          <a:p>
            <a:pPr lvl="1"/>
            <a:r>
              <a:rPr lang="ru-RU" dirty="0"/>
              <a:t>В 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1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(Solar Designer, 1997)</a:t>
            </a:r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 (Nergal,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7)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LD_PRELOAD=path/to/new/allocator.so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45" y="1123688"/>
            <a:ext cx="3088061" cy="9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 dirty="0"/>
              <a:t>-DBUILD_SHARED_LIBS</a:t>
            </a:r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</a:t>
            </a:r>
            <a:r>
              <a:rPr lang="en-US" dirty="0" err="1"/>
              <a:t>HWASan</a:t>
            </a:r>
            <a:r>
              <a:rPr lang="en-US" dirty="0"/>
              <a:t>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5583</Words>
  <Application>Microsoft Office PowerPoint</Application>
  <PresentationFormat>Widescreen</PresentationFormat>
  <Paragraphs>738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124</cp:revision>
  <dcterms:created xsi:type="dcterms:W3CDTF">2025-07-07T17:12:48Z</dcterms:created>
  <dcterms:modified xsi:type="dcterms:W3CDTF">2025-07-13T06:52:38Z</dcterms:modified>
</cp:coreProperties>
</file>