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268" r:id="rId15"/>
    <p:sldId id="282" r:id="rId16"/>
    <p:sldId id="269" r:id="rId17"/>
    <p:sldId id="273" r:id="rId18"/>
    <p:sldId id="272" r:id="rId19"/>
    <p:sldId id="274" r:id="rId20"/>
    <p:sldId id="284" r:id="rId21"/>
    <p:sldId id="277" r:id="rId22"/>
    <p:sldId id="285" r:id="rId23"/>
    <p:sldId id="286" r:id="rId24"/>
    <p:sldId id="283" r:id="rId25"/>
    <p:sldId id="275" r:id="rId26"/>
    <p:sldId id="276" r:id="rId27"/>
    <p:sldId id="278" r:id="rId28"/>
    <p:sldId id="287" r:id="rId29"/>
    <p:sldId id="288" r:id="rId30"/>
    <p:sldId id="291" r:id="rId31"/>
    <p:sldId id="289" r:id="rId32"/>
    <p:sldId id="290" r:id="rId33"/>
    <p:sldId id="292" r:id="rId34"/>
    <p:sldId id="33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271" r:id="rId75"/>
    <p:sldId id="27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Небольшое число рандомизируемых битов (16 или даже 8 в 32-битных Windows</a:t>
            </a:r>
            <a:r>
              <a:rPr lang="en-US" dirty="0"/>
              <a:t>)</a:t>
            </a:r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(Solar Designer, 1997)</a:t>
            </a:r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 (Nergal, 2001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, </a:t>
            </a:r>
            <a:r>
              <a:rPr lang="ru-RU" dirty="0"/>
              <a:t>200</a:t>
            </a:r>
            <a:r>
              <a:rPr lang="en-US" dirty="0"/>
              <a:t>7)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-</a:t>
            </a:r>
            <a:r>
              <a:rPr lang="en-US" dirty="0" err="1"/>
              <a:t>fsanitize</a:t>
            </a:r>
            <a:r>
              <a:rPr lang="en-US" dirty="0"/>
              <a:t>=safe-stack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-</a:t>
            </a:r>
            <a:r>
              <a:rPr lang="en-US" dirty="0" err="1"/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_FORTIFY_SOURCE=2: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/>
              <a:t>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 err="1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LD_PRELOAD=path/to/new/allocator.so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/>
              <a:t>-DBUILD_SHARED_LIBS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 err="1"/>
              <a:t>ElectricFence</a:t>
            </a:r>
            <a:r>
              <a:rPr lang="en-US" dirty="0"/>
              <a:t>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5444</Words>
  <Application>Microsoft Office PowerPoint</Application>
  <PresentationFormat>Widescreen</PresentationFormat>
  <Paragraphs>730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Введение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104</cp:revision>
  <dcterms:created xsi:type="dcterms:W3CDTF">2025-07-07T17:12:48Z</dcterms:created>
  <dcterms:modified xsi:type="dcterms:W3CDTF">2025-07-12T10:56:04Z</dcterms:modified>
</cp:coreProperties>
</file>