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333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33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299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4" r:id="rId74"/>
    <p:sldId id="335" r:id="rId75"/>
    <p:sldId id="336" r:id="rId76"/>
    <p:sldId id="337" r:id="rId77"/>
    <p:sldId id="338" r:id="rId78"/>
    <p:sldId id="339" r:id="rId79"/>
    <p:sldId id="330" r:id="rId80"/>
    <p:sldId id="331" r:id="rId81"/>
    <p:sldId id="271" r:id="rId82"/>
    <p:sldId id="27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2" TargetMode="Externa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 dirty="0"/>
              <a:t>-DBUILD_SHARED_LIBS</a:t>
            </a:r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6620435" y="1825625"/>
            <a:ext cx="5192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`switch`-конструкций (только в CET есть `-mcet-switch`, дефолтно выключен)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`-</a:t>
            </a:r>
            <a:r>
              <a:rPr lang="en-US" dirty="0" err="1"/>
              <a:t>mcet</a:t>
            </a:r>
            <a:r>
              <a:rPr lang="en-US" dirty="0"/>
              <a:t>`, `-</a:t>
            </a:r>
            <a:r>
              <a:rPr lang="en-US" dirty="0" err="1"/>
              <a:t>mshstk</a:t>
            </a:r>
            <a:r>
              <a:rPr lang="en-US" dirty="0"/>
              <a:t>` </a:t>
            </a:r>
            <a:r>
              <a:rPr lang="ru-RU" dirty="0"/>
              <a:t>и `-</a:t>
            </a:r>
            <a:r>
              <a:rPr lang="en-US" dirty="0" err="1"/>
              <a:t>mibt</a:t>
            </a:r>
            <a:r>
              <a:rPr lang="en-US" dirty="0"/>
              <a:t>`,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hecksec не обнаруживает</a:t>
            </a:r>
            <a:r>
              <a:rPr lang="en-US" dirty="0"/>
              <a:t> </a:t>
            </a:r>
            <a:r>
              <a:rPr lang="ru-RU" dirty="0"/>
              <a:t>LLVM CFI (непонятно как это сделать)</a:t>
            </a:r>
            <a:r>
              <a:rPr lang="en-US" dirty="0"/>
              <a:t> </a:t>
            </a:r>
            <a:r>
              <a:rPr lang="ru-RU" dirty="0"/>
              <a:t>и Intel CET (</a:t>
            </a:r>
            <a:r>
              <a:rPr lang="ru-RU" dirty="0">
                <a:hlinkClick r:id="rId5"/>
              </a:rPr>
              <a:t>checksec #302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6322</Words>
  <Application>Microsoft Office PowerPoint</Application>
  <PresentationFormat>Widescreen</PresentationFormat>
  <Paragraphs>827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131</cp:revision>
  <dcterms:created xsi:type="dcterms:W3CDTF">2025-07-07T17:12:48Z</dcterms:created>
  <dcterms:modified xsi:type="dcterms:W3CDTF">2025-07-13T17:28:52Z</dcterms:modified>
</cp:coreProperties>
</file>