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33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271" r:id="rId75"/>
    <p:sldId id="27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romium.org/Home/chromium-security/memory-safety" TargetMode="External"/><Relationship Id="rId4" Type="http://schemas.openxmlformats.org/officeDocument/2006/relationships/hyperlink" Target="https://security.googleblog.com/2024/11/retrofitting-spatial-safety-to-hundreds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00-10/msg00607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c.gnu.org/bugzilla/show_bug.cgi?id=35412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Небольшое число рандомизируемых битов (16 или даже 8 в 32-битных Windows</a:t>
            </a:r>
            <a:r>
              <a:rPr lang="en-US" dirty="0"/>
              <a:t>)</a:t>
            </a:r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&amp; Angie, </a:t>
            </a:r>
            <a:r>
              <a:rPr lang="en-US" dirty="0">
                <a:hlinkClick r:id="rId3"/>
              </a:rPr>
              <a:t>https://www.flickr.com/photos/studiomiguel/3946174063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Debian </a:t>
            </a:r>
            <a:r>
              <a:rPr lang="ru-RU" dirty="0"/>
              <a:t>видимо собираются пока без этого флага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4"/>
              </a:rPr>
              <a:t>Google Project Zero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Chromium Security: Memory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ru-RU" dirty="0"/>
              <a:t>меняют </a:t>
            </a:r>
            <a:r>
              <a:rPr lang="en-US" dirty="0"/>
              <a:t>ABI !)</a:t>
            </a:r>
            <a:endParaRPr lang="ru-RU" dirty="0"/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en-US" dirty="0" err="1"/>
              <a:t>ElectricFence</a:t>
            </a:r>
            <a:endParaRPr lang="en-US" dirty="0"/>
          </a:p>
          <a:p>
            <a:pPr lvl="1"/>
            <a:r>
              <a:rPr lang="ru-RU" dirty="0"/>
              <a:t>Только </a:t>
            </a:r>
            <a:r>
              <a:rPr lang="en-US" dirty="0"/>
              <a:t>heap overflow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endParaRPr lang="en-US" dirty="0"/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3"/>
              </a:rPr>
              <a:t>patch for -</a:t>
            </a:r>
            <a:r>
              <a:rPr lang="en-US" dirty="0" err="1">
                <a:hlinkClick r:id="rId3"/>
              </a:rPr>
              <a:t>ftrapv</a:t>
            </a:r>
            <a:r>
              <a:rPr lang="en-US" dirty="0">
                <a:hlinkClick r:id="rId3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4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5361</Words>
  <Application>Microsoft Office PowerPoint</Application>
  <PresentationFormat>Widescreen</PresentationFormat>
  <Paragraphs>725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90</cp:revision>
  <dcterms:created xsi:type="dcterms:W3CDTF">2025-07-07T17:12:48Z</dcterms:created>
  <dcterms:modified xsi:type="dcterms:W3CDTF">2025-07-09T21:35:38Z</dcterms:modified>
</cp:coreProperties>
</file>