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33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299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271" r:id="rId75"/>
    <p:sldId id="27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Небольшое число рандомизируемых битов (16 или даже 8 в 32-битных Windows</a:t>
            </a:r>
            <a:r>
              <a:rPr lang="en-US" dirty="0"/>
              <a:t>)</a:t>
            </a:r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r>
              <a:rPr lang="en-US" dirty="0"/>
              <a:t> (Solar Designer, 1997)</a:t>
            </a:r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 (Nergal,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7)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Debian </a:t>
            </a:r>
            <a:r>
              <a:rPr lang="ru-RU" dirty="0"/>
              <a:t>видимо собираются пока без этого флага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5431</Words>
  <Application>Microsoft Office PowerPoint</Application>
  <PresentationFormat>Widescreen</PresentationFormat>
  <Paragraphs>729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100</cp:revision>
  <dcterms:created xsi:type="dcterms:W3CDTF">2025-07-07T17:12:48Z</dcterms:created>
  <dcterms:modified xsi:type="dcterms:W3CDTF">2025-07-10T21:24:13Z</dcterms:modified>
</cp:coreProperties>
</file>