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74" r:id="rId24"/>
    <p:sldId id="284" r:id="rId25"/>
    <p:sldId id="277" r:id="rId26"/>
    <p:sldId id="285" r:id="rId27"/>
    <p:sldId id="286" r:id="rId28"/>
    <p:sldId id="283" r:id="rId29"/>
    <p:sldId id="275" r:id="rId30"/>
    <p:sldId id="276" r:id="rId31"/>
    <p:sldId id="278" r:id="rId32"/>
    <p:sldId id="287" r:id="rId33"/>
    <p:sldId id="288" r:id="rId34"/>
    <p:sldId id="291" r:id="rId35"/>
    <p:sldId id="289" r:id="rId36"/>
    <p:sldId id="290" r:id="rId37"/>
    <p:sldId id="292" r:id="rId38"/>
    <p:sldId id="33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38" r:id="rId81"/>
    <p:sldId id="339" r:id="rId82"/>
    <p:sldId id="343" r:id="rId83"/>
    <p:sldId id="344" r:id="rId84"/>
    <p:sldId id="330" r:id="rId85"/>
    <p:sldId id="331" r:id="rId86"/>
    <p:sldId id="345" r:id="rId87"/>
    <p:sldId id="346" r:id="rId88"/>
    <p:sldId id="270" r:id="rId89"/>
    <p:sldId id="347" r:id="rId90"/>
    <p:sldId id="27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96B93-0CF3-463C-B2B2-E9BD3AE0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565"/>
            <a:ext cx="5438775" cy="4676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Безопасные языки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Сравнение с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1194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6633</Words>
  <Application>Microsoft Office PowerPoint</Application>
  <PresentationFormat>Widescreen</PresentationFormat>
  <Paragraphs>973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Безопасные языки</vt:lpstr>
      <vt:lpstr>Сравнение с Rust</vt:lpstr>
      <vt:lpstr>Другие опции</vt:lpstr>
      <vt:lpstr>Что дальше ?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181</cp:revision>
  <dcterms:created xsi:type="dcterms:W3CDTF">2025-07-07T17:12:48Z</dcterms:created>
  <dcterms:modified xsi:type="dcterms:W3CDTF">2025-07-19T07:25:41Z</dcterms:modified>
</cp:coreProperties>
</file>