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1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58" r:id="rId35"/>
    <p:sldId id="332" r:id="rId36"/>
    <p:sldId id="293" r:id="rId37"/>
    <p:sldId id="294" r:id="rId38"/>
    <p:sldId id="295" r:id="rId39"/>
    <p:sldId id="296" r:id="rId40"/>
    <p:sldId id="297" r:id="rId41"/>
    <p:sldId id="300" r:id="rId42"/>
    <p:sldId id="301" r:id="rId43"/>
    <p:sldId id="302" r:id="rId44"/>
    <p:sldId id="299" r:id="rId45"/>
    <p:sldId id="303" r:id="rId46"/>
    <p:sldId id="305" r:id="rId47"/>
    <p:sldId id="306" r:id="rId48"/>
    <p:sldId id="307" r:id="rId49"/>
    <p:sldId id="308" r:id="rId50"/>
    <p:sldId id="309" r:id="rId51"/>
    <p:sldId id="311" r:id="rId52"/>
    <p:sldId id="357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5" r:id="rId72"/>
    <p:sldId id="353" r:id="rId73"/>
    <p:sldId id="354" r:id="rId74"/>
    <p:sldId id="349" r:id="rId75"/>
    <p:sldId id="350" r:id="rId76"/>
    <p:sldId id="352" r:id="rId77"/>
    <p:sldId id="343" r:id="rId78"/>
    <p:sldId id="344" r:id="rId79"/>
    <p:sldId id="331" r:id="rId80"/>
    <p:sldId id="356" r:id="rId81"/>
    <p:sldId id="330" r:id="rId82"/>
    <p:sldId id="345" r:id="rId83"/>
    <p:sldId id="360" r:id="rId84"/>
    <p:sldId id="346" r:id="rId85"/>
    <p:sldId id="359" r:id="rId86"/>
    <p:sldId id="270" r:id="rId87"/>
    <p:sldId id="347" r:id="rId88"/>
    <p:sldId id="271" r:id="rId89"/>
    <p:sldId id="274" r:id="rId90"/>
    <p:sldId id="286" r:id="rId91"/>
    <p:sldId id="278" r:id="rId92"/>
    <p:sldId id="292" r:id="rId93"/>
    <p:sldId id="298" r:id="rId94"/>
    <p:sldId id="304" r:id="rId95"/>
    <p:sldId id="310" r:id="rId96"/>
    <p:sldId id="317" r:id="rId97"/>
    <p:sldId id="322" r:id="rId98"/>
    <p:sldId id="339" r:id="rId99"/>
    <p:sldId id="338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github.com/slimm609/checksec/issues/301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416262"/>
            <a:ext cx="2357718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ещё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4432</TotalTime>
  <Words>7337</Words>
  <Application>Microsoft Office PowerPoint</Application>
  <PresentationFormat>Widescreen</PresentationFormat>
  <Paragraphs>1236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О чём ещё мы не рассказали</vt:lpstr>
      <vt:lpstr>Заключение</vt:lpstr>
      <vt:lpstr>Что стоит сделать ?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270</cp:revision>
  <dcterms:created xsi:type="dcterms:W3CDTF">2025-07-07T17:12:48Z</dcterms:created>
  <dcterms:modified xsi:type="dcterms:W3CDTF">2025-07-25T17:48:51Z</dcterms:modified>
</cp:coreProperties>
</file>