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  <a:p>
            <a:pPr lvl="1"/>
            <a:r>
              <a:rPr lang="ru-RU" dirty="0"/>
              <a:t>Не защащиет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5452</Words>
  <Application>Microsoft Office PowerPoint</Application>
  <PresentationFormat>Widescreen</PresentationFormat>
  <Paragraphs>731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105</cp:revision>
  <dcterms:created xsi:type="dcterms:W3CDTF">2025-07-07T17:12:48Z</dcterms:created>
  <dcterms:modified xsi:type="dcterms:W3CDTF">2025-07-12T11:08:15Z</dcterms:modified>
</cp:coreProperties>
</file>