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96" r:id="rId3"/>
    <p:sldId id="300" r:id="rId4"/>
    <p:sldId id="304" r:id="rId5"/>
    <p:sldId id="312" r:id="rId6"/>
    <p:sldId id="308" r:id="rId7"/>
    <p:sldId id="272" r:id="rId8"/>
    <p:sldId id="315" r:id="rId9"/>
    <p:sldId id="280" r:id="rId10"/>
    <p:sldId id="294" r:id="rId11"/>
    <p:sldId id="311" r:id="rId12"/>
    <p:sldId id="265" r:id="rId13"/>
    <p:sldId id="284" r:id="rId14"/>
    <p:sldId id="286" r:id="rId15"/>
    <p:sldId id="292" r:id="rId16"/>
    <p:sldId id="287" r:id="rId17"/>
    <p:sldId id="316" r:id="rId18"/>
    <p:sldId id="259" r:id="rId19"/>
    <p:sldId id="289" r:id="rId20"/>
    <p:sldId id="291" r:id="rId21"/>
    <p:sldId id="282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A181C1-6E97-4BE6-8215-A9B1FC52F0EE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774AD8-008A-4FC5-8755-6BD36EA215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8141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C28A6-35C9-46E7-ADC6-FC12BCEDA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D193C3-ABD8-474C-BECA-1BBA4A2F8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805812-8DD2-41B6-9364-ED666A241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282448-DDD2-4853-893C-6DF82EB5924F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353CB-1D45-4435-BACF-16BE8385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11471-D050-4932-ADF6-B40AE10C4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665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779BE-7339-47A0-A3F5-F389505CA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AFBF8D-C2BA-4173-BE55-3BF0BDA59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CE7D98-5133-4EF9-BE94-DA984BF6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2FBB-F13E-450A-90B5-B087370EF89A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4215D-6EA5-41C4-A6D7-4C91ADA6F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7C3A6-1BA3-474C-909E-1FE4A0989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671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F28953-4D5D-4C70-B5F6-2B18D92D3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871AC4-CD0A-49CB-AFBC-7850D36860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07756-DE47-4261-B486-126CCA48F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13B89-2241-4149-9A9A-9948DC822C43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9B3B1A-8757-47AF-876A-AE1C4D717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A2BD4-1734-443B-8DAD-1271205FB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5285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0F456-5918-4703-9608-955EAAED6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71A1B-B4AA-4BCC-877E-2AA8D14B49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452C6-50BF-4B23-9BCE-308E9080B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6FB157-DFF9-4E1D-BAF0-003438369DA9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80DE-42E3-41DF-9470-44820826D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6BCE3-ED02-424A-AB24-EF981169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70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B070E2-97DE-4FE0-8AD6-AC400B9F7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8297E9-1684-4C1B-9DC2-B0711F8B7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F0467B-9C18-4296-8E80-B6F0FDB99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E30C9E-D8EA-4B53-A78F-B3F8A97EC057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9E95A-CFBE-4D10-9E29-81A82B7FF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77A21-565A-427E-B97B-37114EB80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628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63DBB-D78C-451F-A03C-8D89C5C0A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03D52-C4CB-4069-8FCF-AD32EBA9A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DC362-42E1-4550-85BC-98A5BCB0C9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0D3169-6CC9-4692-A8D1-5D1146A62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51BE1-8762-4087-9829-B6EBFD091377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69D42-8F27-453E-9401-9CD050709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041945-DB9F-46E1-B407-5A329DFAC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127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70268-D6DB-4394-AE4F-42A36830C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CD555B-1BBE-45D6-BD9B-67D231E18F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B5439E-F422-459E-A07F-399B0F0E3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08FA75-F8AD-4EBD-A98B-76E9C82356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27E3B4-A6FA-4B3E-8D33-F45C5AFD96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3BFD01-8794-4EDC-906A-A416074AD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FB94F-0E9D-4075-8061-677D93761C98}" type="datetime1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D98D2-C455-44E5-9F90-6BA1A1EBB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1E8BDD-C863-4B83-B836-78E198780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14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743C7-A9F6-4422-928E-4D727CB98E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EF7809-5C2C-41C6-AA1A-BDA4D5437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0D910-2677-418A-92CB-602EEA440209}" type="datetime1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70097-45A6-4974-8937-3555EB7C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B81D3B-8C2D-4720-B6B7-B0840D908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99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3BAD57-B7B6-4190-9253-8594ED793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91DED-696E-498A-AB42-E18174F7D44D}" type="datetime1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90B7E8-43BA-46B4-976A-D6CDE7CA7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6A0C62-5CE7-42A1-A1CA-A4CAD931C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365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A48D-7924-4DDD-993E-2F5B946A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264B2-53B9-42FF-B9F0-E52C9979A2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E15956-6585-40BB-AB45-B0A3765E7D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966A4-9CC4-462D-B321-E4AAEDA5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FEAC6-B1CA-4E34-BA79-4D6D3896D8ED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2EFA84-A0C6-4DAA-874F-0005F878B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061A34-2E4F-4A1A-948A-51F85F973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152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636A4-A0BE-49CC-92A0-DB5AC533C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FCE945-9EB2-4C10-B5FF-3D6E07BB44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BA89A-2450-44F9-B005-905C2B17F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09CFE7-9EE5-46E3-B628-6A4489522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9D6606-8E3E-4CA6-A816-AFCD0B734DA0}" type="datetime1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10F2A9-8BB2-4C7F-B907-5A8D58430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739779-AA43-459A-AB0E-2FAD132E4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42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A7EB31-B03C-48B3-8A44-8FAF54AA5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D27D59-7B68-409F-AF02-6352972FE6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B045E-55C3-4C57-A778-CE3890455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45AAF-DF3E-4239-9B6E-980D1D6A0D6E}" type="datetime1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7FEA05-3F95-49F8-ACEC-308ECEBCC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817A65-F3F8-40FC-BF89-DB313032E4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166A4A-BC63-4E3E-8737-A1316BCBB6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91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12094-6FF5-4A08-AFAD-0E1243817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Слайды Юрия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F266C7-4031-4F71-A7F1-8A347029B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4A047-21EA-4F00-8763-A84CE28A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9903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Типы поведения программы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все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имплементции (недокументированно)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Зависит от имплементации (документированно)</a:t>
            </a:r>
            <a:endParaRPr lang="en-US" sz="2800" dirty="0"/>
          </a:p>
          <a:p>
            <a:pPr lvl="1"/>
            <a:r>
              <a:rPr lang="en-US" sz="3200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75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/>
              <a:t>-</a:t>
            </a:r>
            <a:r>
              <a:rPr lang="en-US" dirty="0" err="1"/>
              <a:t>ftrivial</a:t>
            </a:r>
            <a:r>
              <a:rPr lang="en-US" dirty="0"/>
              <a:t>-auto-var-</a:t>
            </a:r>
            <a:r>
              <a:rPr lang="en-US" dirty="0" err="1"/>
              <a:t>init</a:t>
            </a:r>
            <a:r>
              <a:rPr lang="en-US" dirty="0"/>
              <a:t>=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19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590" y="3532617"/>
            <a:ext cx="2155271" cy="203132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7C3A568-FAE2-42AF-97FE-38B1E915B5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8531" y="442843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0x42;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отлова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Выход за границу буфера, обращение по невалидному адресу, использование неинициализированных переменных и т.п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673352" y="4592590"/>
            <a:ext cx="2243419" cy="275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735" y="3141801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/>
              <a:t>idx</a:t>
            </a:r>
            <a:r>
              <a:rPr lang="en-US" dirty="0"/>
              <a:t> &lt; size </a:t>
            </a:r>
            <a:r>
              <a:rPr lang="ru-RU" dirty="0"/>
              <a:t>в </a:t>
            </a:r>
            <a:r>
              <a:rPr lang="en-US" dirty="0"/>
              <a:t>vector::operator[]</a:t>
            </a:r>
            <a:endParaRPr lang="ru-RU" dirty="0"/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/>
              <a:t>-</a:t>
            </a:r>
            <a:r>
              <a:rPr lang="en-US" dirty="0" err="1"/>
              <a:t>fhardened</a:t>
            </a:r>
            <a:r>
              <a:rPr lang="en-US" dirty="0"/>
              <a:t> </a:t>
            </a:r>
            <a:r>
              <a:rPr lang="ru-RU" dirty="0"/>
              <a:t>или -</a:t>
            </a:r>
            <a:r>
              <a:rPr lang="en-US" dirty="0"/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Запрет небезопасных или непроверяемых конструкций языка</a:t>
            </a:r>
          </a:p>
          <a:p>
            <a:pPr lvl="1"/>
            <a:r>
              <a:rPr lang="ru-RU" dirty="0"/>
              <a:t>Например замена </a:t>
            </a:r>
            <a:r>
              <a:rPr lang="en-US" dirty="0"/>
              <a:t>raw pointers </a:t>
            </a:r>
            <a:r>
              <a:rPr lang="ru-RU" dirty="0"/>
              <a:t>на </a:t>
            </a:r>
            <a:r>
              <a:rPr lang="en-US" dirty="0"/>
              <a:t>std::span</a:t>
            </a:r>
          </a:p>
          <a:p>
            <a:pPr lvl="1"/>
            <a:r>
              <a:rPr lang="ru-RU" dirty="0"/>
              <a:t>Контролируется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</a:t>
            </a:r>
            <a:r>
              <a:rPr lang="en-US" dirty="0"/>
              <a:t>union</a:t>
            </a:r>
          </a:p>
          <a:p>
            <a:pPr lvl="1"/>
            <a:r>
              <a:rPr lang="ru-RU" dirty="0"/>
              <a:t>Запрет на небезопасные касты</a:t>
            </a:r>
            <a:endParaRPr lang="en-US" dirty="0"/>
          </a:p>
          <a:p>
            <a:r>
              <a:rPr lang="ru-RU" dirty="0"/>
              <a:t>Будет 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6619" y="2622417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 в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Google</a:t>
            </a:r>
            <a:r>
              <a:rPr lang="ru-RU" dirty="0"/>
              <a:t> </a:t>
            </a:r>
            <a:r>
              <a:rPr lang="en-US" dirty="0"/>
              <a:t>Chrome</a:t>
            </a:r>
            <a:r>
              <a:rPr lang="ru-RU" dirty="0"/>
              <a:t> </a:t>
            </a:r>
            <a:r>
              <a:rPr lang="en-US" dirty="0"/>
              <a:t> – </a:t>
            </a:r>
            <a:r>
              <a:rPr lang="ru-RU" dirty="0"/>
              <a:t>ошибки памяти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Гос. заказчики различных стран рекомендуют использовать </a:t>
            </a:r>
            <a:r>
              <a:rPr lang="en-US" dirty="0"/>
              <a:t>hardening </a:t>
            </a:r>
            <a:r>
              <a:rPr lang="ru-RU" dirty="0"/>
              <a:t>или безопасных языков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</a:t>
            </a:r>
            <a:r>
              <a:rPr lang="en-US" dirty="0"/>
              <a:t> (</a:t>
            </a:r>
            <a:r>
              <a:rPr lang="ru-RU" dirty="0"/>
              <a:t>удаление и сокрытие символов библиотек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Выполнения (защиты в компиляторе, библиотеке, ядре)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/>
              <a:t>-Wall -</a:t>
            </a:r>
            <a:r>
              <a:rPr lang="en-US" dirty="0" err="1"/>
              <a:t>Wextra</a:t>
            </a:r>
            <a:r>
              <a:rPr lang="en-US" dirty="0"/>
              <a:t> -</a:t>
            </a:r>
            <a:r>
              <a:rPr lang="en-US" dirty="0" err="1"/>
              <a:t>Werror</a:t>
            </a:r>
            <a:endParaRPr lang="ru-RU" dirty="0"/>
          </a:p>
          <a:p>
            <a:pPr lvl="1"/>
            <a:r>
              <a:rPr lang="ru-RU" dirty="0"/>
              <a:t>Желательно </a:t>
            </a:r>
            <a:r>
              <a:rPr lang="en-US" dirty="0"/>
              <a:t>-</a:t>
            </a:r>
            <a:r>
              <a:rPr lang="en-US" dirty="0" err="1"/>
              <a:t>Wformat</a:t>
            </a:r>
            <a:r>
              <a:rPr lang="en-US" dirty="0"/>
              <a:t>=2 -</a:t>
            </a:r>
            <a:r>
              <a:rPr lang="en-US" dirty="0" err="1"/>
              <a:t>Wconversion</a:t>
            </a:r>
            <a:r>
              <a:rPr lang="en-US" dirty="0"/>
              <a:t> -</a:t>
            </a:r>
            <a:r>
              <a:rPr lang="en-US" dirty="0" err="1"/>
              <a:t>Wsign</a:t>
            </a:r>
            <a:r>
              <a:rPr lang="en-US" dirty="0"/>
              <a:t>-conversion</a:t>
            </a:r>
            <a:endParaRPr lang="ru-RU" dirty="0"/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4383</TotalTime>
  <Words>1164</Words>
  <Application>Microsoft Office PowerPoint</Application>
  <PresentationFormat>Widescreen</PresentationFormat>
  <Paragraphs>163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Что такое hardening</vt:lpstr>
      <vt:lpstr>Введение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Слайды Юрия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</vt:lpstr>
      <vt:lpstr>Поддержка Hardening в языке</vt:lpstr>
      <vt:lpstr>Типы поведения программы в C++</vt:lpstr>
      <vt:lpstr>Erroneous behavior</vt:lpstr>
      <vt:lpstr>[[indeterminate]] атрибут</vt:lpstr>
      <vt:lpstr>Standard library hardening в Стандарте</vt:lpstr>
      <vt:lpstr>С++ Profiles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Hardening</dc:title>
  <dc:creator>Rusyaev Roman Mikhailovich</dc:creator>
  <cp:lastModifiedBy>Asus</cp:lastModifiedBy>
  <cp:revision>167</cp:revision>
  <dcterms:created xsi:type="dcterms:W3CDTF">2025-07-09T18:24:36Z</dcterms:created>
  <dcterms:modified xsi:type="dcterms:W3CDTF">2025-07-25T21:11:06Z</dcterms:modified>
</cp:coreProperties>
</file>