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00-10/msg00607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bugzilla/show_bug.cgi?id=35412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endParaRPr lang="en-US" dirty="0"/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3"/>
              </a:rPr>
              <a:t>patch for -</a:t>
            </a:r>
            <a:r>
              <a:rPr lang="en-US" dirty="0" err="1">
                <a:hlinkClick r:id="rId3"/>
              </a:rPr>
              <a:t>ftrapv</a:t>
            </a:r>
            <a:r>
              <a:rPr lang="en-US" dirty="0">
                <a:hlinkClick r:id="rId3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4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5385</Words>
  <Application>Microsoft Office PowerPoint</Application>
  <PresentationFormat>Widescreen</PresentationFormat>
  <Paragraphs>727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94</cp:revision>
  <dcterms:created xsi:type="dcterms:W3CDTF">2025-07-07T17:12:48Z</dcterms:created>
  <dcterms:modified xsi:type="dcterms:W3CDTF">2025-07-10T17:21:54Z</dcterms:modified>
</cp:coreProperties>
</file>