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33" r:id="rId18"/>
    <p:sldId id="268" r:id="rId19"/>
    <p:sldId id="282" r:id="rId20"/>
    <p:sldId id="269" r:id="rId21"/>
    <p:sldId id="273" r:id="rId22"/>
    <p:sldId id="272" r:id="rId23"/>
    <p:sldId id="274" r:id="rId24"/>
    <p:sldId id="284" r:id="rId25"/>
    <p:sldId id="277" r:id="rId26"/>
    <p:sldId id="285" r:id="rId27"/>
    <p:sldId id="286" r:id="rId28"/>
    <p:sldId id="283" r:id="rId29"/>
    <p:sldId id="275" r:id="rId30"/>
    <p:sldId id="276" r:id="rId31"/>
    <p:sldId id="278" r:id="rId32"/>
    <p:sldId id="287" r:id="rId33"/>
    <p:sldId id="288" r:id="rId34"/>
    <p:sldId id="291" r:id="rId35"/>
    <p:sldId id="289" r:id="rId36"/>
    <p:sldId id="290" r:id="rId37"/>
    <p:sldId id="292" r:id="rId38"/>
    <p:sldId id="33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38" r:id="rId81"/>
    <p:sldId id="339" r:id="rId82"/>
    <p:sldId id="343" r:id="rId83"/>
    <p:sldId id="344" r:id="rId84"/>
    <p:sldId id="330" r:id="rId85"/>
    <p:sldId id="331" r:id="rId86"/>
    <p:sldId id="271" r:id="rId87"/>
    <p:sldId id="270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8.15107" TargetMode="External"/><Relationship Id="rId7" Type="http://schemas.openxmlformats.org/officeDocument/2006/relationships/hyperlink" Target="https://www.usenix.org/publications/loginonline/choose-one-android-performance-or-security" TargetMode="External"/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projectzero.blogspot.com/2015/09/stagefrightened.html" TargetMode="Externa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www.blackhat.com/docs/us-16/materials/us-16-Kralevich-The-Art-Of-Defense-How-Vulnerabilities-Help-Shape-Security-Features-And-Mitigations-In-Android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2" TargetMode="Externa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наличие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The Illusion of Randomness</a:t>
            </a:r>
            <a:endParaRPr lang="ru-RU" dirty="0"/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How vulnerabilities help shape security features and mitigations in Android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2"/>
            <a:r>
              <a:rPr lang="en-US" dirty="0">
                <a:hlinkClick r:id="rId5"/>
              </a:rPr>
              <a:t>Six facts about SLR on Windows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hlinkClick r:id="rId6"/>
              </a:rPr>
              <a:t>Stagefrightened</a:t>
            </a:r>
            <a:r>
              <a:rPr lang="en-US" dirty="0">
                <a:hlinkClick r:id="rId6"/>
              </a:rPr>
              <a:t> </a:t>
            </a:r>
            <a:r>
              <a:rPr lang="ru-RU" dirty="0">
                <a:hlinkClick r:id="rId6"/>
              </a:rPr>
              <a:t>в </a:t>
            </a:r>
            <a:r>
              <a:rPr lang="en-US" dirty="0">
                <a:hlinkClick r:id="rId6"/>
              </a:rPr>
              <a:t>Android</a:t>
            </a:r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</a:t>
            </a:r>
          </a:p>
          <a:p>
            <a:pPr lvl="2"/>
            <a:r>
              <a:rPr lang="ru-RU" dirty="0"/>
              <a:t>В частности 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Android: </a:t>
            </a:r>
            <a:r>
              <a:rPr lang="en-US" dirty="0">
                <a:hlinkClick r:id="rId7"/>
              </a:rPr>
              <a:t>Choose One: Android Performance or Security</a:t>
            </a:r>
            <a:endParaRPr lang="en-US" dirty="0"/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1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“Message from user: %s”,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</a:t>
            </a:r>
            <a:r>
              <a:rPr lang="en-US" dirty="0" err="1"/>
              <a:t>libc</a:t>
            </a:r>
            <a:r>
              <a:rPr lang="en-US" dirty="0"/>
              <a:t>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96B93-0CF3-463C-B2B2-E9BD3AE0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565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LD_PRELOAD=path/to/new/allocator.so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6620435" y="1825625"/>
            <a:ext cx="5192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`switch`-конструкций (только в CET есть `-mcet-switch`, дефолтно выключен)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5" y="1123688"/>
            <a:ext cx="3088061" cy="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`-</a:t>
            </a:r>
            <a:r>
              <a:rPr lang="en-US" dirty="0" err="1"/>
              <a:t>mcet</a:t>
            </a:r>
            <a:r>
              <a:rPr lang="en-US" dirty="0"/>
              <a:t>`, `-</a:t>
            </a:r>
            <a:r>
              <a:rPr lang="en-US" dirty="0" err="1"/>
              <a:t>mshstk</a:t>
            </a:r>
            <a:r>
              <a:rPr lang="en-US" dirty="0"/>
              <a:t>` </a:t>
            </a:r>
            <a:r>
              <a:rPr lang="ru-RU" dirty="0"/>
              <a:t>и `-</a:t>
            </a:r>
            <a:r>
              <a:rPr lang="en-US" dirty="0" err="1"/>
              <a:t>mibt</a:t>
            </a:r>
            <a:r>
              <a:rPr lang="en-US" dirty="0"/>
              <a:t>`,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hecksec не обнаруживает</a:t>
            </a:r>
            <a:r>
              <a:rPr lang="en-US" dirty="0"/>
              <a:t> </a:t>
            </a:r>
            <a:r>
              <a:rPr lang="ru-RU" dirty="0"/>
              <a:t>LLVM CFI (непонятно как это сделать)</a:t>
            </a:r>
            <a:r>
              <a:rPr lang="en-US" dirty="0"/>
              <a:t> </a:t>
            </a:r>
            <a:r>
              <a:rPr lang="ru-RU" dirty="0"/>
              <a:t>и Intel CET (</a:t>
            </a:r>
            <a:r>
              <a:rPr lang="ru-RU" dirty="0">
                <a:hlinkClick r:id="rId5"/>
              </a:rPr>
              <a:t>checksec #302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Безопасные языки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</a:t>
            </a:r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1F0C-8FF4-4018-A61F-929A5D71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таблица со сравнением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 </a:t>
            </a:r>
            <a:r>
              <a:rPr lang="ru-RU" dirty="0"/>
              <a:t>с помощью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</a:t>
            </a:r>
            <a:r>
              <a:rPr lang="en-US" dirty="0" err="1"/>
              <a:t>HWASan</a:t>
            </a:r>
            <a:r>
              <a:rPr lang="en-US" dirty="0"/>
              <a:t>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6419</Words>
  <Application>Microsoft Office PowerPoint</Application>
  <PresentationFormat>Widescreen</PresentationFormat>
  <Paragraphs>838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Безопасные языки</vt:lpstr>
      <vt:lpstr>Сравнение с Rust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146</cp:revision>
  <dcterms:created xsi:type="dcterms:W3CDTF">2025-07-07T17:12:48Z</dcterms:created>
  <dcterms:modified xsi:type="dcterms:W3CDTF">2025-07-18T17:14:41Z</dcterms:modified>
</cp:coreProperties>
</file>