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9" r:id="rId83"/>
    <p:sldId id="350" r:id="rId84"/>
    <p:sldId id="352" r:id="rId85"/>
    <p:sldId id="343" r:id="rId86"/>
    <p:sldId id="344" r:id="rId87"/>
    <p:sldId id="330" r:id="rId88"/>
    <p:sldId id="331" r:id="rId89"/>
    <p:sldId id="345" r:id="rId90"/>
    <p:sldId id="346" r:id="rId91"/>
    <p:sldId id="270" r:id="rId92"/>
    <p:sldId id="347" r:id="rId93"/>
    <p:sldId id="27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54364"/>
              </p:ext>
            </p:extLst>
          </p:nvPr>
        </p:nvGraphicFramePr>
        <p:xfrm>
          <a:off x="838200" y="981311"/>
          <a:ext cx="8453718" cy="5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 (Intel CET)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83270" y="1981200"/>
            <a:ext cx="235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Наблюдения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дистрибутивах приняты различные решения о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включено меньше защит чем в </a:t>
            </a:r>
            <a:r>
              <a:rPr lang="en-US" dirty="0"/>
              <a:t>GCC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22201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Сравнение с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6909</Words>
  <Application>Microsoft Office PowerPoint</Application>
  <PresentationFormat>Widescreen</PresentationFormat>
  <Paragraphs>1168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Сравнение с Rust</vt:lpstr>
      <vt:lpstr>Другие опции</vt:lpstr>
      <vt:lpstr>Что дальше ?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188</cp:revision>
  <dcterms:created xsi:type="dcterms:W3CDTF">2025-07-07T17:12:48Z</dcterms:created>
  <dcterms:modified xsi:type="dcterms:W3CDTF">2025-07-19T17:23:05Z</dcterms:modified>
</cp:coreProperties>
</file>