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359" r:id="rId85"/>
    <p:sldId id="270" r:id="rId86"/>
    <p:sldId id="347" r:id="rId87"/>
    <p:sldId id="271" r:id="rId88"/>
    <p:sldId id="274" r:id="rId89"/>
    <p:sldId id="286" r:id="rId90"/>
    <p:sldId id="278" r:id="rId91"/>
    <p:sldId id="292" r:id="rId92"/>
    <p:sldId id="298" r:id="rId93"/>
    <p:sldId id="304" r:id="rId94"/>
    <p:sldId id="310" r:id="rId95"/>
    <p:sldId id="317" r:id="rId96"/>
    <p:sldId id="322" r:id="rId97"/>
    <p:sldId id="339" r:id="rId98"/>
    <p:sldId id="33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7255</Words>
  <Application>Microsoft Office PowerPoint</Application>
  <PresentationFormat>Widescreen</PresentationFormat>
  <Paragraphs>1218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260</cp:revision>
  <dcterms:created xsi:type="dcterms:W3CDTF">2025-07-07T17:12:48Z</dcterms:created>
  <dcterms:modified xsi:type="dcterms:W3CDTF">2025-07-25T03:38:55Z</dcterms:modified>
</cp:coreProperties>
</file>